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i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72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Ọkpara nke Abụọ furu efu wee chọta 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Nke taa</a:t>
            </a:r>
            <a:r xmlns:a="http://schemas.openxmlformats.org/drawingml/2006/main">
              <a:rPr altLang="en-US" lang="ig" sz="4000">
                <a:solidFill>
                  <a:srgbClr val="ff0000"/>
                </a:solidFill>
              </a:rPr>
              <a:t> </a:t>
            </a:r>
            <a:r xmlns:a="http://schemas.openxmlformats.org/drawingml/2006/main">
              <a:rPr altLang="ko-KR" lang="ig" sz="4000">
                <a:solidFill>
                  <a:srgbClr val="ff0000"/>
                </a:solidFill>
              </a:rPr>
              <a:t>Ajụjụ</a:t>
            </a:r>
            <a:r xmlns:a="http://schemas.openxmlformats.org/drawingml/2006/main">
              <a:rPr altLang="en-US" lang="i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Olee otú nna ahụ si mesoo nwa nwoke nke abụọ ahụ mgbe ọ lọtara?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Ọ chụpụrụ nwa nwoke nke abụọ.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Ọ kụrụ nwa nwoke nke abụọ.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Ọ hụghị nwa nwoke nke abụọ.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O ji obi ụtọ nabata nwa nwoke nke abụọ.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O ji obi ụtọ nabata nwa nwoke nke abụọ.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81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Onye ji ụgwọ puku talent iri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g" sz="3600"/>
              <a:t>Ọ̀ bughi na i gēmere orù-ibe-gi ebere dika M'mere gi ebere?'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18:</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 nwere otu nwoke ji eze ụgwọ puku talent iri. Eze nwere ọmịiko n'ahụ nwoke ahụ, kagbuo ụgwọ ahụ.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mgbe nwoke ahụ pụrụ, ọ hụrụ otu n’ime ndị ohu ibe ya ji ya otu narị dinarịọs. O jidere ya wee were ya iwe. "Kwughachi m ihe i ji m n'ụgwọ!"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O we tubàra orù-ibe-ya n'ulo-nkpọrọ. Eze nụrụ ozi a site n’ọnụ ohu ya nke ọzọ.</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Eze we were iwe, kpọghachi orù ahu. “M kagburu ụgwọ gị niile n’ihi na ị rịọrọ m ka m mee ya. Ọ̀ bughi na i gēmere ndi-orù-ibe-gi ebere dika M'mere gi ebere?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sịrị: “Dị ka Nna anyị nke eluigwe gbaghaara unu, ka unu kwesịrị ịgbaghara ibe unu.”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Ewe b͕apu otù onye nējere ozi n'ihe uku nke di nnù talent na nnù 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Ma ọ gbaghaghị ohu ibe ya ji ya otu narị dinarịọs.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Nke a bụ àgwà enweghị ekele.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A gbaghaara anyị ma zọpụta anyị site n'amara site na Jizọs.</a:t>
            </a:r>
            <a:r xmlns:a="http://schemas.openxmlformats.org/drawingml/2006/main">
              <a:rPr altLang="en-US" lang="ig" sz="3200">
                <a:solidFill>
                  <a:schemeClr val="tx1">
                    <a:lumMod val="65000"/>
                    <a:lumOff val="35000"/>
                  </a:schemeClr>
                </a:solidFill>
              </a:rPr>
              <a:t> </a:t>
            </a:r>
            <a:r xmlns:a="http://schemas.openxmlformats.org/drawingml/2006/main">
              <a:rPr altLang="ko-KR" lang="ig" sz="3200">
                <a:solidFill>
                  <a:schemeClr val="tx1">
                    <a:lumMod val="65000"/>
                    <a:lumOff val="35000"/>
                  </a:schemeClr>
                </a:solidFill>
              </a:rPr>
              <a:t>Ọ bụrụ na anyị echefughị amara ahụ, anyị ga-agbaghara ndị mehiere anyị.</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Ọnye na-bụ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na-agbaghara ma hụ anyị n’anya ruo ọgwụgwụ.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Ego ole ka eze debere 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narị denarị</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narị denarị abụọ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otu narị talent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puku talent iri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puku talent iri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g" sz="4000"/>
              <a:t>N'ihi na nwa nkem a nwuru anwu, we di ndu ọzọ; ọ furu efu, ewe chọta ya. Ya mere, ha malitere ime ememe.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Luk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g" sz="3600"/>
              <a:t>Ọ̀ bughi na i gēmere orù-ibe-gi ebere dika M'mere gi ebere?'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18:</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82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Hosanna diri Ọkpara Devid!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Ìgwè madu ahu ndi nāga n'iru Ya na ndi nēso ya nēti nkpu, si, Hosanna diri Nwa Devid. "Onye agọziri agọzi ka onye ahu bu Nke nābia n'aha Jehova!" "Hosanna n'ebe kachasi ihe nile elu!"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ig" altLang="ko-KR" sz="2600">
                <a:solidFill>
                  <a:schemeClr val="tx1">
                    <a:lumMod val="65000"/>
                    <a:lumOff val="35000"/>
                  </a:schemeClr>
                </a:solidFill>
              </a:rPr>
              <a:t>Mb͕e Jisus biaruru Jerusalem nso, o zigara ndi nēso uzọ-Ya abua, si, Jenu n'obodo nta, unu gāhu kwa otù inyinya-ibu na nwa-inyinya-ibu n'akuku ya. tọpụnụ ha, butere m ha.”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Mmadụ abụọ bụ́ ndị na-eso ụzọ Jizọs banyere n’obodo nta ahụ mee ihe Jizọs gwara 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Ha hụrụ ịnyịnya ibu ahụ. "Onyenwe anyị chọrọ ha." Mgbe ahụ onye nwe ya zipụrụ ha ozugbo.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Jisus nọkwasi n'elu nwa-inyinya-ibu, we ba Jerusalem. Ìgwè madu ahu ndi nāga n'iru ya nēti nkpu, si, Hosanna diri Nwa Devid.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Eziokwu ahụ bụ́ na Jizọs nọkwasịrị n’ịnyịnya ibu, nakwa na ìgwè mmadụ nabatara ya bụ otú amụma Baịbụl e dekọrọ si kwuo. Ma ọ dịghị onye maara banyere 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"Jizọs nọkwasịrị nwa ịnyịnya ibu, ìgwè mmadụ ahụ wee tie mkpu, sị: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Hosanna diri Nwa Devid!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E buru ha niile n’amụma na Baịbụl.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Jisos biri ndu site nrube isi,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dị ka e dere na Baịbụl.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Anyị bụ́ ndị na-eso Jizọs aghaghịkwa irube isi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Okwu Chineke nke oma.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rgbClr val="ff0000"/>
                </a:solidFill>
              </a:rPr>
              <a:t>Ònye bụ Jizọs?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eze anyị kwesịrị otuto na otuto.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g">
                <a:solidFill>
                  <a:schemeClr val="tx1">
                    <a:lumMod val="50000"/>
                    <a:lumOff val="50000"/>
                  </a:schemeClr>
                </a:solidFill>
              </a:rPr>
              <a:t>Nke 73 Okwu Chineke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ig" sz="4400"/>
              <a:t>Jizọs kpọlitere Lazarọs n’ọnwụ</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ka Jizọs gbabatara Jeruselem?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nwa ịnyịnya ibu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ịnyịnya nwa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nwa elephant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nwa kamel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① </a:t>
            </a:r>
            <a:r xmlns:a="http://schemas.openxmlformats.org/drawingml/2006/main">
              <a:rPr altLang="ko-KR" lang="ig" sz="2800">
                <a:solidFill>
                  <a:srgbClr val="ff0000"/>
                </a:solidFill>
              </a:rPr>
              <a:t>nwa ịnyịnya ibu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ig" sz="3600"/>
              <a:t>Ìgwè madu ahu ndi nāga n'iru Ya na ndi nēso ya nēti nkpu, si, Hosanna diri Nwa Devid. "Onye agọziri agọzi ka onye ahu bu Nke nābia n'aha Jehova!" "Hosanna n'ebe kachasi ihe nile elu!"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83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Ụlọ m bụ ụlọ ekpere.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Ọ sịrị ha: “Edewo ya n’akwụkwọ nsọ, sị, ‘A ga-akpọ ụlọ m ụlọ ekpere,’ ma unu na-eme ya ‘ọgba nke ndị na-apụnara mmadụ ihe.’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banyere n’ụlọ nsọ Jeruselem. E nwere ọtụtụ ndị ahịa na ndị na-agbanwe ego n’ime ụlọ nsọ ahụ.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Jizọs kwaturu tebụl ndị na-agbanwe ego ihu na oche ndị na-ere nduru ihu. Ọ chụpụrụ ndị niile na-azụ ahịa na ndị na-ere ahịa n'ebe ahụ.</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Jisus we were iwe, si, Edewo ya n'akwukwọ nsọ, si, Agēme ulom ulo ekpere, ma unu nēme ya ọb͕à ndi nāpunara madu ihe.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Jizọs chụpụrụ ndị ahịa ahụ n’ụlọ nsọ ma gwọọ ndị ọrịa nọ n’ụlọ nsọ ahụ.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Temple, ụka, bụ ebe a na-efe ofufe na ikpegara Chineke ekpere.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Jesus ama ayat esịt ye otuowo emi ẹkenamde enye akabade itie mbubehe.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Kedu ihe ị na-abịa ụka maka?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N'ụka, ị ga-eji ofufe na ekpere zute Chineke.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rgbClr val="ff0000"/>
                </a:solidFill>
              </a:rPr>
              <a:t>Ònye bụ Jizọs?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nwe ụlọ ụka. Jizọs bụ onye na-anata ofufe anyị na ekpere anyị site na chọọchị.</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g" sz="3600"/>
              <a:t>Jisus si ya, Mu onwem bu nbilite-n'ọnwu na ndu: onye kwere na Mu gādi ndu, ọ buru na ọnwu anwu;</a:t>
            </a:r>
            <a:endParaRPr xmlns:a="http://schemas.openxmlformats.org/drawingml/2006/main" altLang="ko-KR" lang="en-US" sz="3600"/>
          </a:p>
          <a:p>
            <a:pPr xmlns:a="http://schemas.openxmlformats.org/drawingml/2006/main" lvl="0">
              <a:defRPr/>
            </a:pPr>
            <a:r xmlns:a="http://schemas.openxmlformats.org/drawingml/2006/main">
              <a:rPr altLang="ko-KR" lang="ig" sz="3600"/>
              <a:t>ma onye ọ bula nke di ndu ma kwere na Mu agaghi-anwu ma-ọli. Ị kwenyere nke a?"</a:t>
            </a:r>
            <a:endParaRPr xmlns:a="http://schemas.openxmlformats.org/drawingml/2006/main" altLang="ko-KR" lang="en-US" sz="3600"/>
          </a:p>
          <a:p>
            <a:pPr xmlns:a="http://schemas.openxmlformats.org/drawingml/2006/main" lvl="0">
              <a:defRPr/>
            </a:pPr>
            <a:r xmlns:a="http://schemas.openxmlformats.org/drawingml/2006/main">
              <a:rPr altLang="ko-KR" lang="i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Jọn</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11:</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Ònye ka Jizọs chụpụrụ n’ụlọ nsọ ahụ?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ndị Juu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Ndị Jentaịl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Ụkọchukwu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Ndị ahịa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Ndị ahịa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Ọ sịrị ha: “Edewo ya n’akwụkwọ nsọ, sị, ‘A ga-akpọ ụlọ m ụlọ ekpere,’ ma unu na-eme ya ‘ọgba nke ndị na-apụnara mmadụ ihe.’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84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Jizọs sara ụkwụ ndị na-eso ụzọ 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Ma ebe mụ onwe m, bụ́ Onyenwe unu na Onye ozizi, sachara unu ụkwụ, unu kwesịkwara ịsarịta ibe unu ụkwụ.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Jọn</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na ndị na-eso ụzọ ya riri nri anyasị ikpeazụ. Jizọs maara na nke a bụ nri ikpeazụ ya na ndị na-eso ụzọ ya na-eri.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Na mberede, Jizọs butere mmiri n'efere ahụ, ma malite ịsa ụkwụ ndị na-eso ụzọ ya otu otu.</a:t>
            </a:r>
            <a:r xmlns:a="http://schemas.openxmlformats.org/drawingml/2006/main">
              <a:rPr lang="i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Mgbe oge ruru Pita, Pita sịrị, “Gịnị mere Onyenwe anyị ji na-asa ụkwụ anyị?</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Jisus zara. "Ọ bụrụ na anaghị m asa ụkwụ gị, mụ na gị enweghị ihe jikọrọ ya na ya. O nwere ike ị gaghị aghọta nke ọma ugbu a, ma otu ụbọchị ị ga-aghọta."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"Asụrụ m ụkwụ unu ka m bụrụ ihe atụ, site ugbu a gaa n'ihu, sachaa ụkwụ ibe unu, bụrụkwa ndị na-ejere ibe ha ozi."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N'ụwa, ndị dị ala na-ejere ndị ikom dị elu ozi, ma n'ụzọ megidere nke ahụ, Jizọs sara ụkwụ ndị na-eso ụzọ ya ma daa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ndu ya maka ayi.</a:t>
            </a:r>
            <a:r xmlns:a="http://schemas.openxmlformats.org/drawingml/2006/main">
              <a:rPr altLang="en-US" lang="ig" sz="3600">
                <a:solidFill>
                  <a:schemeClr val="tx1">
                    <a:lumMod val="65000"/>
                    <a:lumOff val="35000"/>
                  </a:schemeClr>
                </a:solidFill>
              </a:rPr>
              <a:t> </a:t>
            </a:r>
            <a:r xmlns:a="http://schemas.openxmlformats.org/drawingml/2006/main">
              <a:rPr altLang="ko-KR" lang="ig" sz="3600">
                <a:solidFill>
                  <a:schemeClr val="tx1">
                    <a:lumMod val="65000"/>
                    <a:lumOff val="35000"/>
                  </a:schemeClr>
                </a:solidFill>
              </a:rPr>
              <a:t>Ọ bụrụ na anyị bụ ndị na-eso ụzọ Jizọs, anyị kwesịrị inwe obi ụtọ ijere ibe anyị ozi n’ebe dị ala, kama ịchọ ka e mesoo anyị ihe n’ebe dị elu.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Otu ụbọchị, akụkọ bịakwutere Jizọs. “Lazarọs na-arịa ọrịa. Biko bịa ngwa ngwa gwọọ 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a:t>
            </a:r>
            <a:r xmlns:a="http://schemas.openxmlformats.org/drawingml/2006/main">
              <a:rPr altLang="en-US" lang="ig" sz="3600">
                <a:solidFill>
                  <a:srgbClr val="0070c0"/>
                </a:solidFill>
              </a:rPr>
              <a:t> </a:t>
            </a:r>
            <a:r xmlns:a="http://schemas.openxmlformats.org/drawingml/2006/main">
              <a:rPr altLang="ko-KR" lang="ig" sz="3600">
                <a:solidFill>
                  <a:srgbClr val="0070c0"/>
                </a:solidFill>
              </a:rPr>
              <a:t>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nwoke kasị elu, ma ọ bịarutere n'ebe kasị ala ma dị njikere ijere anyị niile ozi.</a:t>
            </a:r>
            <a:r xmlns:a="http://schemas.openxmlformats.org/drawingml/2006/main">
              <a:rPr altLang="en-US" lang="i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Ònye na-ekweghị ka Jizọs saa ụkwụ ya?</a:t>
            </a:r>
            <a:r xmlns:a="http://schemas.openxmlformats.org/drawingml/2006/main">
              <a:rPr altLang="en-US" lang="i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Jọn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Pita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Judas Iskarịọt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③ </a:t>
            </a:r>
            <a:r xmlns:a="http://schemas.openxmlformats.org/drawingml/2006/main">
              <a:rPr altLang="ko-KR" lang="ig" sz="2800">
                <a:solidFill>
                  <a:srgbClr val="ff0000"/>
                </a:solidFill>
              </a:rPr>
              <a:t>Pita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Ma ebe mụ onwe m, bụ́ Onyenwe unu na Onye ozizi, sachara unu ụkwụ, unu kwesịkwara ịsarịta ibe unu ụkwụ.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Jọn</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85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Jizọs na-ekpe ekpere n'elu ugwu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 we ga n'iru nke-ntà, ọ da kpue iru-ya n'ala, kpe kwa ekpere, si, Nnam, ọ buru na ọ puru ime, ka anaram iko a: ma ọ bughi dika Mu onwem nāchọ, kama dika Gi onwe-gi nāchọ.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Matiu</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ha risịrị nri, Jizọs na ndị na-eso ụzọ ya gawara otu ebe a na-akpọ Getsemeni.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Jizọs gwara ndị na-eso ụzọ ya, sị: “Mkpụrụ obi m na-eru uju nke ukwuu ruo ọnwụ. Nọrọ ebe a, sorokwa m na-eche nche.”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"Nnam, ọ buru na ọ puru ime, ka ewe napum iko a: ma ọ bughi dika Mu onwem nāchọ, kama dika Gi nāchọ." Jizọs kpesiri ekpere ike. Ma ndị na-eso ụzọ ya dara oké ụra.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kwuru, kpọtere ndị na-eso ụzọ ya, sị: “Ùnu apụghị iso m na-eche nche ruo otu awa? Lee anya. Nke a bụ onye ga-arara m nye bịa ijide 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N’ikpeazụ, Jizọs sooro ndị bịara ijide ya. Ọ bụ ịnwụ iji kwụọ ụgwọ mmehie anyị n’obe dịka Chineke chọrọ.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Ma tupu Jizọs abịa, ọ nwụrụ.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solidFill>
                  <a:srgbClr val="ff0000"/>
                </a:solidFill>
              </a:rPr>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g" altLang="ko-KR" sz="3600">
                <a:solidFill>
                  <a:schemeClr val="tx1">
                    <a:lumMod val="65000"/>
                    <a:lumOff val="35000"/>
                  </a:schemeClr>
                </a:solidFill>
              </a:rPr>
              <a:t>O wutere Jizọs ịnwụ iji kwụọ ụgwọ mmehie anyị n'obe, ma ọ na-erubere isi kpamkpam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n'ihi na ọ bu uche Chineke.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Anyị ga-ebu ụzọ nwee olileanya na uche Chineke ga-emezu karịa nke m na ndụ anyị.</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a:t>
            </a:r>
            <a:r xmlns:a="http://schemas.openxmlformats.org/drawingml/2006/main">
              <a:rPr lang="ig" altLang="en-US" sz="3600">
                <a:solidFill>
                  <a:srgbClr val="0070c0"/>
                </a:solidFill>
              </a:rPr>
              <a:t> </a:t>
            </a:r>
            <a:r xmlns:a="http://schemas.openxmlformats.org/drawingml/2006/main">
              <a:rPr lang="ig" altLang="ko-KR" sz="3600">
                <a:solidFill>
                  <a:srgbClr val="0070c0"/>
                </a:solidFill>
              </a:rPr>
              <a:t>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emeghị mmehie n'ala a n'ihi na ọ na-agbaso uche Chineke nke ọma.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Ebee ka Jizọs kpere ekpere tupu e jide 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N’ụlọ nsọ nke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Ụlọ elu nke Mak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Ọdọ Mmiri Galili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② </a:t>
            </a:r>
            <a:r xmlns:a="http://schemas.openxmlformats.org/drawingml/2006/main">
              <a:rPr lang="ig"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 we ga n'iru nke-ntà, ọ da kpue iru-ya n'ala, kpe kwa ekpere, si, Nnam, ọ buru na ọ puru ime, ka anaram iko a: ma ọ bughi dika Mu onwem nāchọ, kama dika Gi onwe-gi nāchọ.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Matiu</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86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Jizọs nwụrụ n'obe.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Jisus tie nkpu n'oké olu, si, Nna, n'aka-Gi ka M'nēnye Mọm. Mgbe o kwuchara ihe a, o kubiri ume.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Luk</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23:</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bụ́ ndị ndị agha Rom nwụchiri, kpube okpueze n’isi ya, kwara ya emo, buru obe ahụ ma kpụrụ ya gaa gbuo ya n’ugwu.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ahụ, a kpọgidere Jizọs na ndị omekome abụọ n'obe. Ndị mmadụ guzoro na-ele anya, ndị ọchịchị kwara ya emo.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“Nna, gbaghara ha, n’ihi na ha amaghị ihe ha na-eme.” Jizọs kpere ekpere maka ndị gburu 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Jisus siri, O mechawo! O we rube isi, nye kwa mọ-Ya.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ig" sz="2800">
                <a:solidFill>
                  <a:schemeClr val="tx1">
                    <a:lumMod val="65000"/>
                    <a:lumOff val="35000"/>
                  </a:schemeClr>
                </a:solidFill>
              </a:rPr>
              <a:t>Nwanne Lazarọs gwara Jizọs onye bịara n’oge, “Jizọs, ọ bụrụ na ị nọ n’ebe a, nwanne m nwoke agaraghị anwụ.”</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Mb͕e ahu ákwà-nkwuba nke ulo uku Chineke we b͕awa abua site n'elu rue ala. Ala maa jijiji, nkume ndị ahụ wee gbawaa. Ma mb͕e ndi-agha nākpọgide Jisus n'obe huru nka, ha turu ujọ, we tie, si, N'ezie Ọ bu Ọkpara Chineke!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g" altLang="ko-KR" sz="3600">
                <a:solidFill>
                  <a:schemeClr val="tx1">
                    <a:lumMod val="65000"/>
                    <a:lumOff val="35000"/>
                  </a:schemeClr>
                </a:solidFill>
              </a:rPr>
              <a:t>Jizọs ahụ na-enweghị mmehie tara ahụhụ ma nwụọ n’ihi anyị, ma kwụọ ụgwọ mmehie anyị.</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Ya mere, ọ dịghị anyị mkpa ịkwụ ụgwọ maka onwe anyị.</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Anyị na-azọpụta ekele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Anyị agaghị echefu nke a nwa oge.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bụ Onye-nzọpụta nke zọpụtara anyị site n’ịnwụ maka mmehie anyị n’elu obe.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Ònye ka ha na Jizọs kpọgidere n'obe?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Ndị na-eso ụzọ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Ụmụ nwanyị</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Ndị ụkọchukwu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Ndị omekome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Ndị omekome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Jisus tie nkpu n'oké olu, si, Nna, n'aka-Gi ka M'nēnye Mọm. Mgbe o kwuchara ihe a, o kubiri ume.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Luk</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23:</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87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Udi efu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 wee tụgharịa lee Jizọs ka o guzo, ma ọ maghị na ọ bụ Jizọs.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Jọn</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20:</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Meri Magdalin gara n’ili ahụ ịhụ Jizọs nwụrụ anwụ. Ma, ọnụ ụzọ nkume nke ili ahụ ghere oghe.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 nweghị ozu Jizọs dị n’ili. Meri chere na e nwere onye zuru ozu Jizọs.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Mmụọ ozi ahụ pụtara wee jụọ. "Gịnị kpatara ị na-ebe akwa?" Meri zara, si, Onwere onye zuru ozu Jisus.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Jizọsị nọ sị a, “Wepụnụ ọnụ ụzọ ihiẹn ihiẹn ili.” Jisus nyere iwu si, Pua, Lazarọs.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mgbe ọ tụgharịrị, e nwere Jizọs bụ onye lọghachiri ná ndụ. Ma Meri amataghị Jizọs. O cheghị na Jizọs ga-adị ndụ ọzọ.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"Mary..." Naanị mgbe Jizọs kpọrọ ya, Meri matara ya. “Onyenwe anyị, i meelaworị ná ndụ n’ezie.” A kpọlitere Jizọs n’ọnwụ ụbọchị atọ mgbe ọ nwụsịrị.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ig" altLang="ko-KR" sz="3300">
                <a:solidFill>
                  <a:schemeClr val="tx1">
                    <a:lumMod val="65000"/>
                    <a:lumOff val="35000"/>
                  </a:schemeClr>
                </a:solidFill>
              </a:rPr>
              <a:t>Ọ dịghị onye n'ụwa nwụrụ anwụ</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na ndụ ọzọ.</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Ma ọ bụ naanị Jizọs, bụ́ onye e kpọlitere n'ọnwụ, ka dị ndụ.</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Baịbụl kwuru na ndị kweere na Jizọs ga-esikwa n’ọnwụ bilie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dị ka Jizọs.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N’ihi ya, anyị ekwesịghị ịtụfu olileanya anyị</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g" altLang="ko-KR" sz="3300">
                <a:solidFill>
                  <a:schemeClr val="tx1">
                    <a:lumMod val="65000"/>
                    <a:lumOff val="35000"/>
                  </a:schemeClr>
                </a:solidFill>
              </a:rPr>
              <a:t>maka ndu ebighi-ebi.</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Jisus bụ Onye-nwe mmeri onye meriri ọnwụ wee bilite n’ọnwụ.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Meri chere mgbe ọ hụrụ na e nweghị Jizọs n’ili?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A kpọlitela Jizọs n'ọnwụ!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Nke a abụghị ili Jizọs!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Onwere onye zuru ozu Jizọs!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Ndị na-eso ụzọ zụta ozu Jizọs!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③ </a:t>
            </a:r>
            <a:r xmlns:a="http://schemas.openxmlformats.org/drawingml/2006/main">
              <a:rPr lang="ig" altLang="ko-KR" sz="2800">
                <a:solidFill>
                  <a:srgbClr val="ff0000"/>
                </a:solidFill>
              </a:rPr>
              <a:t>Onwere onye zuru ozu Jizọs!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 wee tụgharịa lee Jizọs ka o guzo, ma ọ maghị na ọ bụ Jizọs.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Jọn</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20:</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88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Jizọs onye rigoro n'eluigwe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Mb͕e O kwusiri nka, ewe weliri Ya elu n'anya-ha, igwe-oji we zonari ya n'anya-ha.</a:t>
            </a:r>
            <a:r xmlns:a="http://schemas.openxmlformats.org/drawingml/2006/main">
              <a:rPr lang="i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Ndị na-eso ụzọ Jizọs, bụ́ ndị na-amaghị na a kpọlitere Jizọs n’ọnwụ, tụrụ egwu na ndakpọ olileanya.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ahụ a kpọlitere n’ọnwụ bịara guzoro n’etiti ha, gosi ha aka ya na akụkụ ya wee sị: “Kwụsịnụ inwe obi abụọ ma kwere.”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ig" sz="2800">
                <a:solidFill>
                  <a:schemeClr val="tx1">
                    <a:lumMod val="65000"/>
                    <a:lumOff val="35000"/>
                  </a:schemeClr>
                </a:solidFill>
              </a:rPr>
              <a:t>Mgbe ahụ, n'ụzọ dị ịtụnanya, ụbọchị atọ mgbe ọ nwụsịrị, Lazarọs pụrụ. Obi tọrọ ndị mmadụ ụtọ ịhụ nke a ma too Chineke.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ahụ, Jizọs kwuru na ya ga-alaghachikwute Nna ya, bụ́ Chineke, kwekwa nkwa na ya ga-ezite Mmụọ Nsọ.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Jisus we nye ndi nēso uzọ-Ya iwu ka ha buru ndi-àmà Ya rue ọgwugwu uwa, ka ha kwusa ozi-ọma na ikuzi okwu ahu.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Mgbe o jesịrị ozi nile n’ala a, Jisọs jere eluigwe n’ihu ndị na-eso ụzọ ya. O wee kwe anyị nkwa na ya ga-alọghachi n’ala a otu ụbọchị.</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ig" altLang="ko-KR" sz="3600">
                <a:solidFill>
                  <a:schemeClr val="tx1">
                    <a:lumMod val="65000"/>
                    <a:lumOff val="35000"/>
                  </a:schemeClr>
                </a:solidFill>
              </a:rPr>
              <a:t>Jizọs nyere ndị na-eso ụzọ ya iwu ka ha kwusaa ozi ọma ruo nsọtụ ụwa tupu ya arịgoro n’eluigwe.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Ụka bụ otu ndị na-eso ụzọ Jizọs.</a:t>
            </a:r>
            <a:r xmlns:a="http://schemas.openxmlformats.org/drawingml/2006/main">
              <a:rPr lang="ig" altLang="en-US" sz="3600">
                <a:solidFill>
                  <a:schemeClr val="tx1">
                    <a:lumMod val="65000"/>
                    <a:lumOff val="35000"/>
                  </a:schemeClr>
                </a:solidFill>
              </a:rPr>
              <a:t> </a:t>
            </a:r>
            <a:r xmlns:a="http://schemas.openxmlformats.org/drawingml/2006/main">
              <a:rPr lang="ig" altLang="ko-KR" sz="3600">
                <a:solidFill>
                  <a:schemeClr val="tx1">
                    <a:lumMod val="65000"/>
                    <a:lumOff val="35000"/>
                  </a:schemeClr>
                </a:solidFill>
              </a:rPr>
              <a:t>Dị ka ndị na-eso ụzọ Jizọs, anyị aghaghị ikwusa ozi ọma n’ebe nile. Anyị aghaghịkwa ịbụ ndị àmà Jizọs.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ka dị ndụ, nọ ọdụ n'akụkụ aka nri nke Chineke, na Ọ ga-abịaghachi n'ụwa dị ka e kwere ná nkwa.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Jizọs ahụ a kpọlitere n’ọnwụ gosiri ndị na-eso ụzọ 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Akara ntu n'aka na ụkwụ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Ogwu akara oh isi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Akara ụtarị na azụ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Ọnya na ihu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① </a:t>
            </a:r>
            <a:r xmlns:a="http://schemas.openxmlformats.org/drawingml/2006/main">
              <a:rPr lang="ig" altLang="ko-KR" sz="2800">
                <a:solidFill>
                  <a:srgbClr val="ff0000"/>
                </a:solidFill>
              </a:rPr>
              <a:t>Akara ntu n'aka na ụkwụ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Mb͕e O kwusiri nka, ewe weliri Ya elu n'anya-ha, igwe-oji we zonari ya n'anya-ha.</a:t>
            </a:r>
            <a:r xmlns:a="http://schemas.openxmlformats.org/drawingml/2006/main">
              <a:rPr lang="i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89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Mmụọ Nsọ abiala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Ha nile juputara na Mụọ Nsọ wee malite ikwu okwu n’asụsụ dị iche iche dịka Mụọ Nsọ nyere ha aka.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Ndị na-eso ụzọ Jizọs nọ na Jeruselem dị ka Jizọs kwuru. Mgbe ụbọchị Pentikọst ruru, ha niile nọkọrọ n'otu ebe.</a:t>
            </a:r>
            <a:r xmlns:a="http://schemas.openxmlformats.org/drawingml/2006/main">
              <a:rPr lang="i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Jizọs kpọlitere Lazarọs n’ọnwụ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site n'okwu 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Anyị ga-anwụ otu ụbọchị, ma a ga-akpọlite anyị n’ihi na anyị kweere na Jizọs.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Ị ghaghị ịbụ Onye Kraịst nke na-enwe olileanya nke mbilite n'ọnwụ.</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Na mberede, ụda dị ka nfe nke oké ifufe bịara wee jupụta n'ụlọ ahụ dum ebe ha nọdụrụ ala.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mb͕e ahu ire ọku di n'isi-ha, ha nile we juputa na Mọ Nsọ, we malite ikwu okwu n'asusu di iche iche.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Mgbe o juru onye ọ bụla anya, Pita malitere izi ha ozi ọma banyere Jizọs na ozi ọma.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Ndị mmadụ gere ntị n’ozi ọma, chegharịa ma mee baptizim. E mere ihe karịrị mmadụ 3,000 baptizim n’ụbọchị ahụ.</a:t>
            </a:r>
            <a:r xmlns:a="http://schemas.openxmlformats.org/drawingml/2006/main">
              <a:rPr lang="i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Jizọs zigara ndị na-eso ụzọ ya Mmụọ Nsọ.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Mmụọ nsọ nyere Pita amamihe na ike ikwusa ozi ọma.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Mmụọ Nsọ dị n’ime obi ndị niile kwere na Jizọs.</a:t>
            </a:r>
            <a:r xmlns:a="http://schemas.openxmlformats.org/drawingml/2006/main">
              <a:rPr lang="ig" altLang="en-US" sz="3200">
                <a:solidFill>
                  <a:schemeClr val="tx1">
                    <a:lumMod val="65000"/>
                    <a:lumOff val="35000"/>
                  </a:schemeClr>
                </a:solidFill>
              </a:rPr>
              <a:t> </a:t>
            </a:r>
            <a:r xmlns:a="http://schemas.openxmlformats.org/drawingml/2006/main">
              <a:rPr lang="ig" altLang="ko-KR" sz="3200">
                <a:solidFill>
                  <a:schemeClr val="tx1">
                    <a:lumMod val="65000"/>
                    <a:lumOff val="35000"/>
                  </a:schemeClr>
                </a:solidFill>
              </a:rPr>
              <a:t>Echefula na Mmụọ Nsọ bụ onye na-enye anyị amamihe na obi ike ikwusa ozi ọma, dịka o nyere Pita amamihe na ike.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na-ezitere ndị niile kwere na ya Mmụọ Nsọ ka o nyere anyị aka.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ha nụrụ mgbe Mmụọ Nsọ bịara?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ụda opi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égbè eluigwe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nfe nke ifufe ime ihe ike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ụda ekpere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③ </a:t>
            </a:r>
            <a:r xmlns:a="http://schemas.openxmlformats.org/drawingml/2006/main">
              <a:rPr lang="ig" altLang="ko-KR" sz="2800">
                <a:solidFill>
                  <a:srgbClr val="ff0000"/>
                </a:solidFill>
              </a:rPr>
              <a:t>nfe nke ifufe ime ihe ike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Ha nile juputara na Mụọ Nsọ wee malite ikwu okwu n’asụsụ dị iche iche dịka Mụọ Nsọ nyere ha aka.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90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Filip gwakwara onye Etiopia Oziọma ahụ</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g" altLang="ko-KR" sz="3600"/>
              <a:t>Filip we malite isi n'akwukwọ nsọ ahu kwusa ozi ọma bayere Jisus.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8:</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g" sz="4000"/>
              <a:t>N'ihi na nwa nkem a nwuru anwu, we di ndu ọzọ; ọ furu efu, ewe chọta ya. Ya mere, ha malitere ime ememe.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Luk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nwe ndụ nke na-akpọlite ndị nwụrụ anwụ.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Otu ụbọchị, mmụọ ozi Onyenwe anyị gwara Filip onye kwere na Jizọs, “Gaa n’ebe ndịda n’okporo ụzọ—ụzọ ọzara.”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ig" altLang="ko-KR" sz="3100">
                <a:solidFill>
                  <a:schemeClr val="tx1">
                    <a:lumMod val="65000"/>
                    <a:lumOff val="35000"/>
                  </a:schemeClr>
                </a:solidFill>
              </a:rPr>
              <a:t>Ọ malitere gawa n'ọzara ndịda dị ka mmụọ ozi ahụ kwuru. Ọ nọ na-eche ihe mere mmụọ ozi ahụ ji zite ya </a:t>
            </a:r>
            <a:r xmlns:a="http://schemas.openxmlformats.org/drawingml/2006/main">
              <a:rPr lang="ig"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N’oge ahụ, ọnaozi ahụ nke na-elekọta ego obodo Etiopia nọ n’ụgbọala na-agụ akwụkwọ Aịzaya onye amụma. Filip biaruru nso jụọ ya. "Ị ghọtara ihe ị na-agụ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"Olee otú m ga-esi ghọta ya," ka o kwuru, "ọ gwụla ma mmadụ akọwara m ya?" Filip ji otu akụkụ Akwụkwọ Nsọ ahụ malite wee gwa ya ozi ọma banyere Jizọs.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onye Etiopia natasịrị Jizọs, ọ laghachiri n’obodo ya n’obi ụtọ. Filip kelere Mmụọ Nsọ maka idu ya n’ebe ahụ.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Filip enweghị ike ịghọta nke ọma mana o rubere isi n'iwu nke Mmụọ Nsọ. N’ihi ya, o nwere ike izi onye Etiopia ozi ọma.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Mgbe ụfọdụ anyị na-anọ n’ọnọdụ anyị na-apụghị ịghọta.</a:t>
            </a:r>
            <a:r xmlns:a="http://schemas.openxmlformats.org/drawingml/2006/main">
              <a:rPr lang="ig" altLang="en-US" sz="3200">
                <a:solidFill>
                  <a:schemeClr val="tx1">
                    <a:lumMod val="65000"/>
                    <a:lumOff val="35000"/>
                  </a:schemeClr>
                </a:solidFill>
              </a:rPr>
              <a:t> </a:t>
            </a:r>
            <a:r xmlns:a="http://schemas.openxmlformats.org/drawingml/2006/main">
              <a:rPr lang="ig" altLang="ko-KR" sz="3200">
                <a:solidFill>
                  <a:schemeClr val="tx1">
                    <a:lumMod val="65000"/>
                    <a:lumOff val="35000"/>
                  </a:schemeClr>
                </a:solidFill>
              </a:rPr>
              <a:t>Ma ọ bụrụ na ị tụkwasị Chineke obi ma na-erubere ya isi na Mmụọ Nsọ ọbụna n'oge ahụ, ị nwekwara ike ịbụ onye nwere okwukwe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ndị na-ekwusa ozi ọma.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Ọ bụ Jizọs bụ onye na-eduzi mmekọrịta anyị na ya kwesịrị izute.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bụ ọnaozi Etiopia ahụ Filip zutere ka ọ na-elekọta ya?</a:t>
            </a:r>
            <a:r xmlns:a="http://schemas.openxmlformats.org/drawingml/2006/main">
              <a:rPr lang="i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Ọ bụ ya na-elekọta ndị agha.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Ọ bụ onye na-esi nri obodo 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Ọ</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bụ</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n'ime</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ebubo</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nke</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nke ya</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obodo</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ego.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Ọ na-achịkwa ofufe obodo.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③ </a:t>
            </a:r>
            <a:r xmlns:a="http://schemas.openxmlformats.org/drawingml/2006/main">
              <a:rPr lang="ig" altLang="ko-KR" sz="2800">
                <a:solidFill>
                  <a:srgbClr val="ff0000"/>
                </a:solidFill>
              </a:rPr>
              <a:t>Ọ bụ ya na-ahụ maka ego obodo 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g" altLang="ko-KR" sz="3600"/>
              <a:t>Filip we malite isi n'akwukwọ nsọ ahu kwusa ozi ọma bayere Jisus.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8:</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91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Sọl zutere Jizọs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Ụbọchị ole ka Lazarọs nwụrụ mgbe Jizọs bịara?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otu ụbọchị</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ụbọchị abụọ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ụbọchị atọ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ụbọchị anọ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③ </a:t>
            </a:r>
            <a:r xmlns:a="http://schemas.openxmlformats.org/drawingml/2006/main">
              <a:rPr altLang="ko-KR" lang="ig" sz="2800">
                <a:solidFill>
                  <a:srgbClr val="ff0000"/>
                </a:solidFill>
              </a:rPr>
              <a:t>ụbọchị atọ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g" altLang="ko-KR" sz="3600"/>
              <a:t>Ọ dara n'ala, we nu olu ka ọ nāsi ya, Sọl, Sọl, gini mere i nēsob͕um?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E nwere otu nwoke aha ya bụ Sọl kpọrọ ndị kweere na Jizọs asị, ọ kpọkwara chọọchị asị.</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Sọl kpọrọ Jizọs asị nke ukwuu nke na ọ gara Damaskọs ijide Ndị Kraịst.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Ka ọ na-erute Damaskọs ka ọ na-aga, na mberede, ìhè si n’eluigwe nwuo gburugburu ya. Ọ nụrụ olu, si, Sọl, Sọl, gịnị mere i ji na-akpagbu 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Sọl we si, Ì bu onye, Onye-nwe-ayi? "Abụ m Jizọs, onye ị na-akpagbu." O juru Sọl anya na Jizọs dị ndụ. O chere na Jizọs anwụọla.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Sọl, bụ́ onye zutere Jizọs, ghọrọ nwoke ọhụrụ. N’ihi ya, ọ ghọrọ Pọl onyeozi, onye rụsiri ọrụ ike izi ndị Jentaịl ozi ọma, deekwa ọtụtụ akwụkwọ Baịbụl.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Sọl bụ nwoke kpagburu ọgbakọ, ma Chineke kpọrọ ya onyeozi.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Sọl, bụ́ onye zutere Jizọs, biri ndụ dị nnọọ iche ná ndụ ya na mbụ.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Kedu mgbanwe ị mere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kemgbe ị zutere Jizọs?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Ndị na-ezute Jizọs aghaghị ibi ndụ dị iche karịa mgbe ọ bụla ọzọ.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bụ onye na-agbaghara ndị ajọ mmadụ dị ka Sọl ma kpọọ ha bata ma mee ka ha bụrụ ndị ọrụ.</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mere Sọl ji gaa Damaskọs?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Ịnwụde Ndị Kraịst.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Inwe njem.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Inwe ofufe.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Ikwusa ozi-ọma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① </a:t>
            </a:r>
            <a:r xmlns:a="http://schemas.openxmlformats.org/drawingml/2006/main">
              <a:rPr lang="ig" altLang="ko-KR" sz="2800">
                <a:solidFill>
                  <a:srgbClr val="ff0000"/>
                </a:solidFill>
              </a:rPr>
              <a:t>Ịnwụde Ndị Kraịst.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g" altLang="ko-KR" sz="3600"/>
              <a:t>Ọ dara n'ala, we nu olu ka ọ nāsi ya, Sọl, Sọl, gini mere i nēsob͕um?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g" sz="3600"/>
              <a:t>Jisus si ya, Mu onwem bu nbilite-n'ọnwu na ndu: onye kwere na Mu gādi ndu, ọ buru na ọnwu anwu;</a:t>
            </a:r>
            <a:endParaRPr xmlns:a="http://schemas.openxmlformats.org/drawingml/2006/main" altLang="ko-KR" lang="en-US" sz="3600"/>
          </a:p>
          <a:p>
            <a:pPr xmlns:a="http://schemas.openxmlformats.org/drawingml/2006/main" lvl="0">
              <a:defRPr/>
            </a:pPr>
            <a:r xmlns:a="http://schemas.openxmlformats.org/drawingml/2006/main">
              <a:rPr altLang="ko-KR" lang="ig" sz="3600"/>
              <a:t>ma onye ọ bula nke di ndu ma kwere na Mu agaghi-anwu ma-ọli. Ị kwenyere nke a?"</a:t>
            </a:r>
            <a:endParaRPr xmlns:a="http://schemas.openxmlformats.org/drawingml/2006/main" altLang="ko-KR" lang="en-US" sz="3600"/>
          </a:p>
          <a:p>
            <a:pPr xmlns:a="http://schemas.openxmlformats.org/drawingml/2006/main" lvl="0">
              <a:defRPr/>
            </a:pPr>
            <a:r xmlns:a="http://schemas.openxmlformats.org/drawingml/2006/main">
              <a:rPr altLang="ko-KR" lang="i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Jọn</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11:</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92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Ezigbo enyi Pọl, Banabas.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t>Ma Banabas kpọọrọ ya kpọta ya n’ebe ndịozi ya nọ. Ọ gwakwara ha otú Sọl si hụ Onyenwe anyị n’ije ya nakwa na Jehova gwara ya okwu, na otú o si kwusaa ozi ọma na Damaskọs n’aha Jizọs n’atụghị egwu.</a:t>
            </a:r>
            <a:r xmlns:a="http://schemas.openxmlformats.org/drawingml/2006/main">
              <a:rPr lang="i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Pọl zutere Jizọs, ọ chọrọ izute ndị na-eso ụzọ Jizọs.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Ma ndị na-eso ụzọ Jizọs tụrụ Pọl egwu. N’ihi na ha amaghị na mgbe Pọl zutere Jizọs, ọ ghọrọ onye kwere ekwe na Jizọs.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Banabas nyeere Pọl aka. "O zutere Jizọs n'ezie wee gbanwee kpamkpam!"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 hụkwara Pọl na-ekwusa ozi ọma na Damaskọs, ebe ọ gara ijide Ndị Kraịst!" Ndị na-eso ụzọ ya ghọrọ enyi Pọl n'ụzọ dị jụụ.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nke ahụ gasịrị, Banabas na Pọl ghọrọ ezigbo enyi ma na-ejekọ ozi ọma gburugburu ụwa ọnụ.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Pọl, onye kpagburu ọgbakọ, zutere Jizọs wee ghọọ nwoke ọhụrụ, ma ndị mmadụ ekwetaghị 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Ma Chineke doziri Banabas, me 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ezigbo onye ọrụ ibe Pọl.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Dị ka Pọl na Banabas, anyị kwesịrị ịbụ ezigbo enyi okwukwe ma na-enyere ibe anyị aka.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zitere anyị enyi ga-enyere anyị aka mgbe anyị nọ ná nsogbu.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Ònye nyeere Pọl aka ma ghọọ enyi mgbe ọ nọ ná nsogbu?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Pita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Jọn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③ </a:t>
            </a:r>
            <a:r xmlns:a="http://schemas.openxmlformats.org/drawingml/2006/main">
              <a:rPr lang="ig" altLang="ko-KR" sz="2800">
                <a:solidFill>
                  <a:srgbClr val="ff0000"/>
                </a:solidFill>
              </a:rPr>
              <a:t>Banabas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74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Nnwogha nke Jizọs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ig" altLang="ko-KR" sz="3600"/>
              <a:t>Ma Banabas kpọọrọ ya kpọta ya n’ebe ndịozi ya nọ. Ọ gwakwara ha otú Sọl si hụ Onyenwe anyị n’ije ya nakwa na Jehova gwara ya okwu, na otú o si kwusaa ozi ọma na Damaskọs n’aha Jizọs n’atụghị egwu.</a:t>
            </a:r>
            <a:r xmlns:a="http://schemas.openxmlformats.org/drawingml/2006/main">
              <a:rPr lang="i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93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Dọkas, bụ́ onye kpọlitere n’ọnwụ.</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ig" altLang="ko-KR" sz="3600"/>
              <a:t>Pita zipụrụ ha niile n'ọnụ ụlọ; o wee gbuo ikpere n’ala kpee ekpere. O chigharia n'ebe nwayi ahu nwuru anwu nọ, si, Tabita, bilie. O we saghe anya-ya, hu Pita, o we guzo ọtọ.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E nwere otu onye na-eso ụzọ Jizọs aha ya bụ Dọkas, bụ́ onye na-eme ihe ọma mgbe niile ma na-enyere ndị ogbenye aka.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N'ihe dị ka n'oge ahụ, ọ dara ọrịa wee nwụọ. Ndị agbata obi ya nwere nnọọ mwute ma kpọghachite Pita.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Mgbe Pita bịarutere, ndị niile o nyeere aka na-ebe akwa, na-egosi uwe ndị o nwetara dị ka onyinye.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Pita zipụrụ ha niile n'ọnụ ụlọ; o wee gbuo ikpere n’ala kpee ekpere.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“Dọkas, bilie!” ka Pita kwuru. O we saghe anya-ya, we bilie, nāhu Pita. Mgbe ha hụrụ nke a, obi dị mmadụ niile ụtọ, ọtụtụ ndị bi n’obodo ahụ wee kwere na Jizọs.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Pita bụ onye na-eso ụzọ Jizọs, o nwekwara ike ime ihe Jizọs mere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mgbe ọ nọ n'ụwa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000">
                <a:solidFill>
                  <a:schemeClr val="tx1">
                    <a:lumMod val="65000"/>
                    <a:lumOff val="35000"/>
                  </a:schemeClr>
                </a:solidFill>
              </a:rPr>
              <a:t>Jizọs gwara ndị na-eso ụzọ ya na ha ga-eme otu ihe ahụ o mere.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g" altLang="ko-KR" sz="3000">
                <a:solidFill>
                  <a:schemeClr val="tx1">
                    <a:lumMod val="65000"/>
                    <a:lumOff val="35000"/>
                  </a:schemeClr>
                </a:solidFill>
              </a:rPr>
              <a:t>Anyị bụ ndị na-eso ụzọ Jizọs.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g" altLang="ko-KR" sz="3000">
                <a:solidFill>
                  <a:schemeClr val="tx1">
                    <a:lumMod val="65000"/>
                    <a:lumOff val="35000"/>
                  </a:schemeClr>
                </a:solidFill>
              </a:rPr>
              <a:t>Anyị kwesịrị ịmụta na icheta ihe Jizọs mere n’ala a ma mee otu ihe ahụ Jizọs mere.</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nyere ndị na-eso ụzọ ya ike ka ha nwee ike ikwusa ozi ọma.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N’ebe ahụ ka e nwooro ya n’ihu ha. Ihu-ya we nwua dika anyanwu, uwe-ya we di ọcha dika ìhè.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17:</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Pita rutere Dọkas, obi wutere ndị mmadụ, gịnịkwa ka ha gosiri 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Uwe ahụ Dọkas kpara.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Nri Dọkas mere.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Nwa Dọkas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Akwụkwọ ozi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① </a:t>
            </a:r>
            <a:r xmlns:a="http://schemas.openxmlformats.org/drawingml/2006/main">
              <a:rPr lang="ig" altLang="ko-KR" sz="2800">
                <a:solidFill>
                  <a:srgbClr val="ff0000"/>
                </a:solidFill>
              </a:rPr>
              <a:t>Uwe ahụ Dọkas kpara.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ig" altLang="ko-KR" sz="3600"/>
              <a:t>Pita zipụrụ ha niile n'ọnụ ụlọ; o wee gbuo ikpere n’ala kpee ekpere. O chigharia n'ebe nwayi ahu nwuru anwu nọ, si, Tabita, bilie. O we saghe anya-ya, hu Pita, o we guzo ọtọ.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9:</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94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Kọniliọs, onye Jentaịlụ Azọpụtara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Ndị kwere ekwe e biri úgwù bụ́ ndị soro Pita bịa, tụrụ n’anya na a wụkwasịrị ndị Jentaịlụ onyinye nke Mmụọ Nsọ.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10:</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ig" altLang="ko-KR" sz="2500">
                <a:solidFill>
                  <a:schemeClr val="tx1">
                    <a:lumMod val="65000"/>
                    <a:lumOff val="35000"/>
                  </a:schemeClr>
                </a:solidFill>
              </a:rPr>
              <a:t>Na Sesaria, e nwere otu nwoke aha ya bụ Kọniliọs, onyeisi ndị agha n’ebe a maara dị ka ndị agha Ịtali.</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ig" altLang="ko-KR" sz="2500">
                <a:solidFill>
                  <a:schemeClr val="tx1">
                    <a:lumMod val="65000"/>
                    <a:lumOff val="35000"/>
                  </a:schemeClr>
                </a:solidFill>
              </a:rPr>
              <a:t>Ya na ezinụlọ ya nile bụ ndị na-efe Chineke na ndị na-atụ egwu Chineke; o ji mmesapụ aka nye ndị nọ ná mkpa ma na-ekpegara Chineke ekpere mgbe nile.</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Otu ụbọchị, Kọniliọs nụrụ olu Chineke mgbe ọ na-ekpe ekpere. "Zipu ndị ikom ka ha bụrụ nwoke aha ya bụ Pita."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ig" altLang="ko-KR" sz="2400">
                <a:solidFill>
                  <a:schemeClr val="tx1">
                    <a:lumMod val="65000"/>
                    <a:lumOff val="35000"/>
                  </a:schemeClr>
                </a:solidFill>
              </a:rPr>
              <a:t>N’oge ahụ, Pita hụkwara ọhụụ n’ekpere. Chineke nyere ya anụ ndị si n’eluigwe nke ndị Juu na-apụghị iri ma nye ya iwu ka o rie.</a:t>
            </a:r>
            <a:r xmlns:a="http://schemas.openxmlformats.org/drawingml/2006/main">
              <a:rPr lang="ig" altLang="en-US" sz="2400">
                <a:solidFill>
                  <a:schemeClr val="tx1">
                    <a:lumMod val="65000"/>
                    <a:lumOff val="35000"/>
                  </a:schemeClr>
                </a:solidFill>
              </a:rPr>
              <a:t> </a:t>
            </a:r>
            <a:r xmlns:a="http://schemas.openxmlformats.org/drawingml/2006/main">
              <a:rPr lang="ig" altLang="ko-KR" sz="2400">
                <a:solidFill>
                  <a:schemeClr val="tx1">
                    <a:lumMod val="65000"/>
                    <a:lumOff val="35000"/>
                  </a:schemeClr>
                </a:solidFill>
              </a:rPr>
              <a:t>“Unu akpọla ihe ọ bụla na-adịghị ọcha nke Chineke mere ka ọ dị ọcha.”</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N’ikpeazụ, Pita sooro ndị ikom ahụ Kọnịliọs ziteworo gaa n’ụlọ Kọnịliọs.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ig" altLang="ko-KR" sz="2400">
                <a:solidFill>
                  <a:schemeClr val="tx1">
                    <a:lumMod val="65000"/>
                    <a:lumOff val="35000"/>
                  </a:schemeClr>
                </a:solidFill>
              </a:rPr>
              <a:t>Pita kwusaara ha Jizọs na ozi ọma Kọniliọs na ezinụlọ ya. Mmụọ nsọ wee dakwasị ha. Ọ ghọtara site n'ile anya nke a; "Ọbụna ndị mba ọzọ nwere ike a ga-azọpụta ma ọ bụrụ na ha kwere na Jizọs!"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ig" altLang="ko-KR" sz="3400">
                <a:solidFill>
                  <a:schemeClr val="tx1">
                    <a:lumMod val="65000"/>
                    <a:lumOff val="35000"/>
                  </a:schemeClr>
                </a:solidFill>
              </a:rPr>
              <a:t>Pita chere na ọ bụ naanị ndị Juu ga-ekwere na Jizọs ma bụrụ ndị a ga-azọpụta.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g" altLang="ko-KR" sz="3400">
                <a:solidFill>
                  <a:schemeClr val="tx1">
                    <a:lumMod val="65000"/>
                    <a:lumOff val="35000"/>
                  </a:schemeClr>
                </a:solidFill>
              </a:rPr>
              <a:t>Ma ozi-ọma nke Chineke enweghị ịkpa ókè n’etiti ndị mmadụ nile nke ụwa.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g" altLang="ko-KR" sz="3400">
                <a:solidFill>
                  <a:schemeClr val="tx1">
                    <a:lumMod val="65000"/>
                    <a:lumOff val="35000"/>
                  </a:schemeClr>
                </a:solidFill>
              </a:rPr>
              <a:t>Anyị ga-ekwusara onye ọ bụla nọ n’ụwa ozi ọma ka e wee zọpụta ha.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Jizọs kpọọrọ Pita, Jems na Jọn, duru ha gbagoo n'ugwu dị elu naanị 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na-enye nzọpụta nye onye ọ bụla nke kwere na ya, n'agbanyeghị mba ma ọ bụ ọkwa.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solidFill>
                  <a:srgbClr val="ff0000"/>
                </a:solidFill>
              </a:rPr>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Olee ọhụụ Pita hụrụ mgbe ọ na-ekpe ekpere?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Jizọs si n’eluigwe na-arịdata.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Baịbụl si n’eluigwe na-arịdata.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Ndị mmụọ ozi si n’elu igwe na-arịdata.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Ụmụ anụmanụ ndị Juu na-apụghị iri si n'eluigwe bịa.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Ụmụ anụmanụ ndị Juu na-apụghị iri si n'eluigwe bịa.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Ndị kwere ekwe e biri úgwù bụ́ ndị soro Pita bịa, tụrụ n’anya na a wụkwasịrị ndị Jentaịlụ onyinye nke Mmụọ Nsọ.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10:</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95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Ịbụ abụ</a:t>
            </a:r>
            <a:endParaRPr xmlns:a="http://schemas.openxmlformats.org/drawingml/2006/main" lang="en-US" altLang="ko-KR" sz="4000"/>
          </a:p>
          <a:p>
            <a:pPr xmlns:a="http://schemas.openxmlformats.org/drawingml/2006/main" algn="ctr">
              <a:defRPr/>
            </a:pPr>
            <a:r xmlns:a="http://schemas.openxmlformats.org/drawingml/2006/main">
              <a:rPr lang="ig" altLang="ko-KR" sz="4000"/>
              <a:t>ọbụna n'ụlọ mkpọrọ</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ig" altLang="ko-KR" sz="3600"/>
              <a:t>N’ihe dị ka n’etiti abalị, Pọl na Saịlas nọ na-ekpe ekpere ma na-abụ abụ nye Chineke, ndị mkpọrọ ndị ọzọ nọkwa na-ege ha ntị.</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16:</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na Saịlas mere ike ha niile ikwusa ozi ọma na Philippe. Ma ndị kpọrọ ya asị na-akụ Pọl na Saịlas n’ụlọ mkpọrọ.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na Saịlas kpere ekpere ma too Chineke ọbụna n’ụlọ mkpọrọ. Ndị niile nọ n’ụlọ mkpọrọ gere ihe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Mgbe ahụ, na mberede, e nwere nnukwu ala ọma jijiji nke na ọnụ ụzọ ụlọ mkpọrọ niile meghere. Onye nche ụlọ mkpọrọ ahụ nwere nnọọ nchegbu n’ihi na o chere na ndị mkpọrọ agbapụla.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kwuru, sị: “Unu echegbula onwe unu! Anyị niile nọ ebe a!” "Nna anyị ukwu, gịnị ka m ga-eme ka a zọpụta m?" Onye nche ụlọ mkpọrọ jụrụ.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"Kwere na Onyenwe anyị Jizọs. Mgbe ahụ, gị na ezinụlọ gị ga-azọpụta!" N'oge hour nke abali ahu, onye-nkpọrọ ahu kuru ha, sa aru-ha; ozugbo ahụ e mere ya na ezinụlọ ya nile baptizim.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N’ebe ahụ ka e nwooro ya n’ihu ha. Ihu-ya we nwua dika anyanwu, uwe-ya we di ọcha dika ìhè.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ig" altLang="ko-KR" sz="2900">
                <a:solidFill>
                  <a:schemeClr val="tx1">
                    <a:lumMod val="65000"/>
                    <a:lumOff val="35000"/>
                  </a:schemeClr>
                </a:solidFill>
              </a:rPr>
              <a:t>Pọl na Saịlas adịghị emechu ihu ma kpee ekpere na otuto;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ọ bụ ezie na e tiri ha ihe ruo ọnwụ.</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Mgbe ahụ, Chineke meghere ọnụ ụzọ ụlọ mkpọrọ ahụ ma nye ha ohere ikwusa ozi ọma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nye onye-nkpọrọ na ezinụlọ 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O nwekwara oge anyị nọkwa na nsogbu.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Ma ọ bụrụ na ị hapụghị onwe gị ma gaa n'ihu n'ekpere na otuto, Chineke ga-azọpụta gị</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g" altLang="ko-KR" sz="2900">
                <a:solidFill>
                  <a:schemeClr val="tx1">
                    <a:lumMod val="65000"/>
                    <a:lumOff val="35000"/>
                  </a:schemeClr>
                </a:solidFill>
              </a:rPr>
              <a:t>n'ụzọ dị ịtụnanya.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na-enye m ike imeri ihe isi ike na ihe isi ike niile.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Pọl na Saịlas mere n'ụlọ mkpọrọ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Ha nọ na-ebe akwa.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Ha rịọrọ maka ndụ 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Ha nwere ndakpọ olileanya.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Ha kpere ekpere ma bụrụ abụ.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Ha kpere ekpere ma bụrụ abụ.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ig" altLang="ko-KR" sz="3600"/>
              <a:t>N’ihe dị ka n’etiti abalị, Pọl na Saịlas nọ na-ekpe ekpere ma na-abụ abụ nye Chineke, ndị mkpọrọ ndị ọzọ nọkwa na-ege ha ntị.</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16:</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96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Pọl kpọsara Eze ahụ ozi ọma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Pọl zara, si, Obere oge ma ọ bụ ogologo oge - m na-arịọ Chineke ka ọ bụghị naanị gị, kamakwa ndị niile na-ege m ntị taa wee ghọọ ihe m bụ, ma e wezụga n'ihi na ndị a agbụ ígwè.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26:</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kwusara ozi ọma ma mesịa ghọọ onye mkpọrọ na Jeruselem. Eze Agripa jụrụ banyere mmehie onye mkpọrọ ahụ Pọl.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"Ị nwere ikike ikwu maka onwe gị!" Agripa nyere Pọl oge ka ọ malite ịgbachitere 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ji ohere ahụ kwusaa ozi ọma. "Eze, enwere m olileanya na ị ga-adị ka m ma e wezụga agbụ ndị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Eze ahụghị mmehie ọ bụla n'ime Pọl. Pọl chọrọ ịga Rom kwusaara Eze Ukwu ozi ọma.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Ozugbo ahụ, Mozis na Ịlaịja pụtara n'ihu ha, ha na Jizọs na-ekwurịta okwu.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N’ikpeazụ, Pọl kpọgara eze ukwu Rom akwụkwọ mkpesa. Dị ka onye mkpọrọ, Pọl banyere n'ụgbọ mmiri ịgakwuru eze ukwu Rom.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Pọl bụ onye mkpọrọ, ma o ji mpako kwusaa ozi ọma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n'iru eze nke ikpe-ya.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N’ihi na ihere ozi ọma ahụ emeghị ya, o kweere na ọ bụ eziokwu mpako.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Anyị kwesịrị inwe ike iji obi ike na obi ike na-ekwusa ozi ọma Jizọs onye ọ bụla anyị na-ezute.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dị elu karịa nwoke kasị elu n'ụwa.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Pọl mere mgbe eze e kpere Pọl ikpe nyere ya ohere ikwu okwu?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O kwusara Oziọma Jizọs.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O boro onye ọjọọ ebubo.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Ọ rịọrọ ka ahapụ 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O kpere ekpere ma bụrụ abụ.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① </a:t>
            </a:r>
            <a:r xmlns:a="http://schemas.openxmlformats.org/drawingml/2006/main">
              <a:rPr lang="ig" altLang="ko-KR" sz="2800">
                <a:solidFill>
                  <a:srgbClr val="ff0000"/>
                </a:solidFill>
              </a:rPr>
              <a:t>O kwusara Oziọma Jizọs.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ig" altLang="ko-KR" sz="3600"/>
              <a:t>Pọl zara, si, Obere oge ma ọ bụ ogologo oge - m na-arịọ Chineke ka ọ bụghị naanị gị, kamakwa ndị niile na-ege m ntị taa wee ghọọ ihe m bụ, ma e wezụga n'ihi na ndị a agbụ ígwè.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26:</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97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Ụgbọ mmiri ahụ na-emikpu!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ọ si, Atula egwu, Pọl. Ị ga-ekpe ikpe n'ihu Siza; ma Chineke enyewo gi amara nye gi ndu nke ndi nile gi na ha nēso n'ub͕ọ.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27:</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E ji ụgbọ mmiri buga Pọl na ndị mkpọrọ ndị ọzọ.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Otú ọ dị, ụgbọ mmiri ahụ nọ n'ihe ize ndụ nke imikpu n'ihi ajọ ifufe ahụ. Onye ọ bụla wee maa jijiji n'ihi egwu.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kpegaara Chineke ekpere ma gwa ndị mmadụ. "Atụla egwu, Chineke kwuru na ọ dịghị onye ga-anwụ."</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Olu sitere n'igwe-oji ahu siri, Onye a bu Ọkparam, Onye M'huru n'anya; Ya na-atọ m ụtọ. Gee ya ntị!”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Ụgbọ mmiri ahụ riri, ma dị ka Pọl kwuru, ndị mmadụ niile nwere ike ịda n’agwaetiti ahụ n’anwụghị otu onye.</a:t>
            </a:r>
            <a:r xmlns:a="http://schemas.openxmlformats.org/drawingml/2006/main">
              <a:rPr lang="i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Pọl kwusara ozi ọma Jizọs n’agwaetiti ahụ ma nye Chineke otuto.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Pọl kpere ekpere, gbaa ndị ọzọ ume, ọbụna n’oge nsogbu mgbe ụgbọ ahụ na-achọ imikpu.</a:t>
            </a:r>
            <a:r xmlns:a="http://schemas.openxmlformats.org/drawingml/2006/main">
              <a:rPr lang="ig" altLang="en-US" sz="3200">
                <a:solidFill>
                  <a:schemeClr val="tx1">
                    <a:lumMod val="65000"/>
                    <a:lumOff val="35000"/>
                  </a:schemeClr>
                </a:solidFill>
              </a:rPr>
              <a:t> </a:t>
            </a:r>
            <a:r xmlns:a="http://schemas.openxmlformats.org/drawingml/2006/main">
              <a:rPr lang="ig" altLang="ko-KR" sz="3200">
                <a:solidFill>
                  <a:schemeClr val="tx1">
                    <a:lumMod val="65000"/>
                    <a:lumOff val="35000"/>
                  </a:schemeClr>
                </a:solidFill>
              </a:rPr>
              <a:t>N'ikpeazụ, a zọpụtara ha niile.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dị ka Pọl kwuru.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Ndị nke Chineke bụ ọrụ maka ịnapụta uche Chineke n’ụwa site n’ekpere na maka ozi ọma nke nzọpụta Chineke.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bụ onye nwe ndụ niile dị n’ụwa. Ọ dịghị ihe na-anwụ na-enweghị ikike 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ka Pọl mere mgbe oké ifufe ahụ rutere n’ụgbọ mmiri ahụ?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O bere akwa.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Ọ maba n'oké osimiri.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O buso onye-anya ugbo agha agha.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O kpere ekpere nye Chineke.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O kpere ekpere nye Chineke.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g" altLang="ko-KR" sz="3600"/>
              <a:t>ọ si, Atula egwu, Pọl. Ị ga-ekpe ikpe n'ihu Siza; ma Chineke enyewo gi amara nye gi ndu nke ndi nile gi na ha nēso n'ub͕ọ.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Ọrụ Ndị Ozi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27:</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98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Arịrịọ Pọl maka Onesimọs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g" altLang="ko-KR" sz="3600"/>
              <a:t>Ana m arịọ gị arịrịọ maka nwa m Onesimọs, onye ghọrọ nwa m mgbe m nọ n’agbụ.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Faịlimọn</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Onesimọs bụ onye na-ejere Faịlimọn ozi. Ma, o siri na-apụ na-enweghị ikike nna ya ukwu gawa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Onesimọs zutere Pọl bụ́ onye a tụrụ mkpọrọ na Rom. Pọl kwusaara ya ozi ọma, o wee kwere na Jizọs.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Mb͕e ha nuru nka, ha we da kpue iru n'ala, tu kwa egwu. Jizọs sịrị, “Atụla egwu.” Mgbe ha leliri anya elu, ha ahụghị onye ọ bụla ma e wezụga Jizọs.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gwara Onesimọs ka ọ laghachikwuru Faịlimọn nna ya ukwu ma rịọ mgbaghara. Pọl gwakwara Onesịmọs ka o bie ndụ dị ka onye kwere na Jizọs.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Onesimọs nwere nchegbu. N'ihi na n'oge ahụ, onye nwe ya gburu ohu ahụ gbapụrụ agbapụ.</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degaara Onesịmọs akwụkwọ ozi ka o degaara Faịlimọn nna ya ukwu ka ọ gbaghara ya. Akwụkwọ ozi a bụ 'Faịlimọn' na Baịbụl.</a:t>
            </a:r>
            <a:r xmlns:a="http://schemas.openxmlformats.org/drawingml/2006/main">
              <a:rPr lang="i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Pọl kwughachiri mmekọrịta mebiri emebi n'etiti Onesimọs na Faịlimọn. Onesimọs rịọrọ Faịlimọn mgbaghara, ma Faịlimọn gbaghaara Onesịmọs.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Anyị aghaghị ịrịọ mgbaghara ma ọ bụrụ na anyị emejọrọ.</a:t>
            </a:r>
            <a:r xmlns:a="http://schemas.openxmlformats.org/drawingml/2006/main">
              <a:rPr lang="ig" altLang="en-US" sz="3200">
                <a:solidFill>
                  <a:schemeClr val="tx1">
                    <a:lumMod val="65000"/>
                    <a:lumOff val="35000"/>
                  </a:schemeClr>
                </a:solidFill>
              </a:rPr>
              <a:t> </a:t>
            </a:r>
            <a:r xmlns:a="http://schemas.openxmlformats.org/drawingml/2006/main">
              <a:rPr lang="ig" altLang="ko-KR" sz="3200">
                <a:solidFill>
                  <a:schemeClr val="tx1">
                    <a:lumMod val="65000"/>
                    <a:lumOff val="35000"/>
                  </a:schemeClr>
                </a:solidFill>
              </a:rPr>
              <a:t>Ọ bụrụkwa na mmadụ emejọrọ anyị, anyị aghaghị ịgbaghara ha.</a:t>
            </a:r>
            <a:r xmlns:a="http://schemas.openxmlformats.org/drawingml/2006/main">
              <a:rPr lang="ig" altLang="en-US" sz="3200">
                <a:solidFill>
                  <a:schemeClr val="tx1">
                    <a:lumMod val="65000"/>
                    <a:lumOff val="35000"/>
                  </a:schemeClr>
                </a:solidFill>
              </a:rPr>
              <a:t> </a:t>
            </a:r>
            <a:r xmlns:a="http://schemas.openxmlformats.org/drawingml/2006/main">
              <a:rPr lang="ig" altLang="ko-KR" sz="3200">
                <a:solidFill>
                  <a:schemeClr val="tx1">
                    <a:lumMod val="65000"/>
                    <a:lumOff val="35000"/>
                  </a:schemeClr>
                </a:solidFill>
              </a:rPr>
              <a:t>Nke ahụ bụ ihe ndị mmadụ kweere na Jizọs.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na-eweta udo na udo n'ebe e nwere ọgụ na esemokwu.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Ònye ka Onesimọs zutere na Rom mgbe ọ gbapụrụ n’ebe onyenwe ya bụ́ Faịlimọn nọ?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Pita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Jọn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g" altLang="ko-KR" sz="3600"/>
              <a:t>Ana m arịọ gị arịrịọ maka nwa m Onesimọs, onye ghọrọ nwa m mgbe m nọ n’agbụ.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Faịlimọn</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99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Timoti, onye na-eso ụzọ Pọl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g" altLang="ko-KR" sz="3600"/>
              <a:t>Emewom ka okwukwe-gi nke ezi omume di, nke buru uzọ biri n'ebe nne-gi ochie, bú Lois, na nime nne-gi, bú Eunike, ma ekwewom na ọ di kwa nime gi ub͕u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2Timoti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nwere otu onye na-eso ụzọ aha ya bụ Timoti. Timoti na Pọl na-eje ozi ala ọzọ kemgbe ọ bụ nwata.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O nwere otu nwoke nwere ụmụ nwoke abụọ. Nwa nwoke nke abụọ gwara nna ya ka o nye ya òkè nke ihe onwunwe ahụ tupu oge eruo.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Jizọs nọ n’ụwa a n’ụdị mmadụ, ma ọ bụkwa Chineke.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Dika Chineke nyere ndi nēso uzọ-Ya iwu n'elu ugwu;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anyị aghaghị ikwere na Jizọs bụ Ọkpara Chineke ma gee ya ntị nke ọma.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Pọl, bụ́ onye nọ n’ụlọ mkpọrọ, ma na ya gaje ịnwụ, ma degara Timoti, bụ́ onye na-eso ụzọ ya ọ hụrụ n’anya akwụkwọ ozi.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Akwụkwọ ozi ahụ kwuru otú Timoti kwesịrị isi kụziere ndị kwere ekwe ihe dị ka onye ozi chọọchị.</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Timoti na ndị kwere ekwe gụrụ akwụkwọ ozi Pọl ma kpebie na ha agaghị enwe okwukwe ruo ọgwụgwụ ọbụna na mkpagbu.</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Ya mere ewerewo okwukwe Pọl nye onye nēso uzọ-Ya, bú Timọti, na ọzọ nye kwa nzukọ Kraist.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ig" altLang="ko-KR" sz="3600">
                <a:solidFill>
                  <a:schemeClr val="tx1">
                    <a:lumMod val="65000"/>
                    <a:lumOff val="35000"/>
                  </a:schemeClr>
                </a:solidFill>
              </a:rPr>
              <a:t>Ekele dịrị ndị na-ekwusa ozi ọma ndị na-ekwusara anyị ozi ọma na ndị nkụzi kụziiri anyị okwu Chineke, okwukwe anyị na chọọchị anyị etoola.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g" altLang="ko-KR" sz="3600">
                <a:solidFill>
                  <a:schemeClr val="tx1">
                    <a:lumMod val="65000"/>
                    <a:lumOff val="35000"/>
                  </a:schemeClr>
                </a:solidFill>
              </a:rPr>
              <a:t>Ugbu a, anyị aghaghị ịnapụta okwukwe anyị ma kuziere ha okwu Chineke nke anyị mụtara.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Jizọs bụ..</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A kpọlitere Jizọs n’ọnwụ ma ọ dị ndụ ebighị ebi, ya na chọọchị dị iche iche na ndị kwere ekwe bụ́ ndị kwere na 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Ònye ka Pọl degaara akwụkwọ ozi ahụ ka ụbọchị ọnwụ ya na-eru nso?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Luk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Timoti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Saịlas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③ </a:t>
            </a:r>
            <a:r xmlns:a="http://schemas.openxmlformats.org/drawingml/2006/main">
              <a:rPr lang="ig" altLang="ko-KR" sz="2800">
                <a:solidFill>
                  <a:srgbClr val="ff0000"/>
                </a:solidFill>
              </a:rPr>
              <a:t>Timoti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g" altLang="ko-KR" sz="3600"/>
              <a:t>Emewom ka okwukwe-gi nke ezi omume di, nke buru uzọ biri n'ebe nne-gi ochie, bú Lois, na nime nne-gi, bú Eunike, ma ekwewom na ọ di kwa nime gi ub͕u 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2Timoti</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4:</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100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John hụrụ Ọhụụ dị ịtụnanya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Onye na-agba akaebe banyere ihe ndị a na-asị, "E, m na-abịa ọsọ ọsọ." Amen. Bịa, Onyenweanyị Jizọs.</a:t>
            </a:r>
            <a:endParaRPr xmlns:a="http://schemas.openxmlformats.org/drawingml/2006/main" lang="en-US" altLang="ko-KR" sz="3600"/>
          </a:p>
          <a:p>
            <a:pPr xmlns:a="http://schemas.openxmlformats.org/drawingml/2006/main" lvl="0">
              <a:defRPr/>
            </a:pPr>
            <a:r xmlns:a="http://schemas.openxmlformats.org/drawingml/2006/main">
              <a:rPr lang="i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Mkpughe</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22:</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na-enwu mara mma nke nwere ọdịdị dị ebube.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Mkpagbu a na-akpagbu chọọchị ahụ nọ na-akawanye njọ kwa ụbọchị. E gburu ndị na-eso ụzọ ya nile n’ihi okwukwe ha, ma Jọn nọ nanị ya na Patmọs.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Otu ụbọchị, ọ nụrụ oké olu dị ka opi, nke sịrị: “Dee n’akwụkwọ mpịakọta ihe ị na-ahụ ma ziga ya na chọọchị asaa.”</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Jọn hụkwara Jizọs. Jizọs bụ onyinyo nke eze nke nwere ike niile nke ụwa.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Jọn hụrụ eluigwe ọhụrụ na ala ọhụrụ ahụ nke gaje ịbịa. Ọ dịghị ihe ọjọọ agaghị adị, iru újú agaghị adị, a ga-enwekwa obi ụtọ mgbe nile n'ebe Chineke nọ.</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Jọn dere ọhụụ ndị a niile ma degara ọgbakọ dị iche iche akwụkwọ. "Nwee okwukwe gị, n'ihi na Onyenwe anyị ga-abịa ọzọ!" Nke a bụ akwụkwọ ikpeazụ nke Akwụkwọ Nsọ, Mkpughe</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Ihe omumu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solidFill>
                  <a:schemeClr val="tx1">
                    <a:lumMod val="65000"/>
                    <a:lumOff val="35000"/>
                  </a:schemeClr>
                </a:solidFill>
              </a:rPr>
              <a:t>Jizọs ga-abịaghachi n’ụwa a ọzọ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dika onye ikpe otu ubochi.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N'oge ahụ, ndị na-ekweghị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n'ime Jisus nāhu ahuhu rue mb͕e ebighi-ebi,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Ndị kwere na Jizọs ga-enwe obi ụtọ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Ndu ebighebi na anuri.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Ị na-eche ka Jizọs bịa ọzọ?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g" altLang="ko-KR" sz="3200">
                <a:solidFill>
                  <a:schemeClr val="tx1">
                    <a:lumMod val="65000"/>
                    <a:lumOff val="35000"/>
                  </a:schemeClr>
                </a:solidFill>
              </a:rPr>
              <a:t>Anyị agaghị atụfu olileanya ahụ, anyị aghaghị idebe okwukwe anyị n’ụwa a ruo ọgwụgwụ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g" altLang="ko-KR" sz="3200"/>
              <a:t>Ònye bụ Jizọs?</a:t>
            </a:r>
            <a:r xmlns:a="http://schemas.openxmlformats.org/drawingml/2006/main">
              <a:rPr lang="i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g" altLang="ko-KR" sz="3600">
                <a:solidFill>
                  <a:schemeClr val="tx1">
                    <a:lumMod val="65000"/>
                    <a:lumOff val="35000"/>
                  </a:schemeClr>
                </a:solidFill>
              </a:rPr>
              <a:t>Jizọs ga-alọghachi ọzọ n’ụwa a dị ka eze, kpee ihe niile ikpe, na-achị ihe niile ruo mgbe ebighị ebi.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Ajuju nke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Gịnị bụ aha àgwàetiti ahụ e jichiri onye na-eso ụzọ Jọn?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① </a:t>
            </a:r>
            <a:r xmlns:a="http://schemas.openxmlformats.org/drawingml/2006/main">
              <a:rPr lang="ig"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② </a:t>
            </a:r>
            <a:r xmlns:a="http://schemas.openxmlformats.org/drawingml/2006/main">
              <a:rPr lang="ig"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③ </a:t>
            </a:r>
            <a:r xmlns:a="http://schemas.openxmlformats.org/drawingml/2006/main">
              <a:rPr lang="ig" altLang="ko-KR" sz="2800">
                <a:solidFill>
                  <a:schemeClr val="tx1">
                    <a:lumMod val="65000"/>
                    <a:lumOff val="35000"/>
                  </a:schemeClr>
                </a:solidFill>
              </a:rPr>
              <a:t>Kitim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chemeClr val="tx1">
                    <a:lumMod val="65000"/>
                    <a:lumOff val="35000"/>
                  </a:schemeClr>
                </a:solidFill>
              </a:rPr>
              <a:t>④ </a:t>
            </a:r>
            <a:r xmlns:a="http://schemas.openxmlformats.org/drawingml/2006/main">
              <a:rPr lang="ig" altLang="ko-KR" sz="2800">
                <a:solidFill>
                  <a:schemeClr val="tx1">
                    <a:lumMod val="65000"/>
                    <a:lumOff val="35000"/>
                  </a:schemeClr>
                </a:solidFill>
              </a:rPr>
              <a:t>Patmọs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g" altLang="en-US" sz="2800">
                <a:solidFill>
                  <a:srgbClr val="ff0000"/>
                </a:solidFill>
              </a:rPr>
              <a:t>④ </a:t>
            </a:r>
            <a:r xmlns:a="http://schemas.openxmlformats.org/drawingml/2006/main">
              <a:rPr lang="ig" altLang="ko-KR" sz="2800">
                <a:solidFill>
                  <a:srgbClr val="ff0000"/>
                </a:solidFill>
              </a:rPr>
              <a:t>Patmọs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g" altLang="ko-KR" sz="4000"/>
              <a:t>Okwu taa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g" altLang="ko-KR" sz="3600"/>
              <a:t>Onye na-agba akaebe banyere ihe ndị a na-asị, "E, m na-abịa ọsọ ọsọ." Amen. Bịa, Onyenweanyị Jizọs.</a:t>
            </a:r>
            <a:endParaRPr xmlns:a="http://schemas.openxmlformats.org/drawingml/2006/main" lang="en-US" altLang="ko-KR" sz="3600"/>
          </a:p>
          <a:p>
            <a:pPr xmlns:a="http://schemas.openxmlformats.org/drawingml/2006/main" lvl="0">
              <a:defRPr/>
            </a:pPr>
            <a:r xmlns:a="http://schemas.openxmlformats.org/drawingml/2006/main">
              <a:rPr lang="i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g" altLang="ko-KR" sz="2800">
                <a:solidFill>
                  <a:schemeClr val="tx1">
                    <a:lumMod val="65000"/>
                    <a:lumOff val="35000"/>
                  </a:schemeClr>
                </a:solidFill>
              </a:rPr>
              <a:t>Mkpughe</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22:</a:t>
            </a:r>
            <a:r xmlns:a="http://schemas.openxmlformats.org/drawingml/2006/main">
              <a:rPr lang="ig" altLang="en-US" sz="2800">
                <a:solidFill>
                  <a:schemeClr val="tx1">
                    <a:lumMod val="65000"/>
                    <a:lumOff val="35000"/>
                  </a:schemeClr>
                </a:solidFill>
              </a:rPr>
              <a:t> </a:t>
            </a:r>
            <a:r xmlns:a="http://schemas.openxmlformats.org/drawingml/2006/main">
              <a:rPr lang="i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Nke taa</a:t>
            </a:r>
            <a:r xmlns:a="http://schemas.openxmlformats.org/drawingml/2006/main">
              <a:rPr altLang="en-US" lang="ig" sz="4000">
                <a:solidFill>
                  <a:srgbClr val="ff0000"/>
                </a:solidFill>
              </a:rPr>
              <a:t> </a:t>
            </a:r>
            <a:r xmlns:a="http://schemas.openxmlformats.org/drawingml/2006/main">
              <a:rPr altLang="ko-KR" lang="ig" sz="4000">
                <a:solidFill>
                  <a:srgbClr val="ff0000"/>
                </a:solidFill>
              </a:rPr>
              <a:t>Ajụjụ</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Ònye na-ahụghị mgbanwe Jizọs?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Pita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Jọn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N’ebe ahụ ka e nwooro ya n’ihu ha. Ihu-ya we nwua dika anyanwu, uwe-ya we di ọcha dika ìhè.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17:</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75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Jizọs</a:t>
            </a:r>
            <a:r xmlns:a="http://schemas.openxmlformats.org/drawingml/2006/main">
              <a:rPr lang="ig" altLang="en-US" sz="4400"/>
              <a:t> </a:t>
            </a:r>
            <a:r xmlns:a="http://schemas.openxmlformats.org/drawingml/2006/main">
              <a:rPr lang="ig" altLang="ko-KR" sz="4400"/>
              <a:t>Hụrụ ụmụaka n'anya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ig" sz="3600"/>
              <a:t>Mgbe Jizọs hụrụ nke a, o were iwe. Ọ sịrị ha: “Kwenụ ka ụmụntakịrị bịakwute m, unu egbochila ha, n’ihi na alaeze Chineke bụ nke ndị dị otú ahụ.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Mark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Otu nne kpọtaara Jizọs nwa ya ka Jizọs gọzie 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ahụ, ndị na-eso ụzọ Jizọs baara ya mba. "Kedu ka ị ga-esi mee ka nwa gị bịakwute Jizọs?"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Jizọs hụrụ ya, o were iwe kwuo.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“Akwụsịla ụmụaka ịbịakwute m. Alaeze Chineke bụ nke ndị dị otú ahụ ụmụntakịrị.”</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Ma nwa nwoke ahụ emefuwo ihe onwunwe ya nile na mba dị anya wee bụrụ nhụsianya.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“Onye ọ bụla nke na-agaghị anabata alaeze Chineke dị ka nwantakịrị agaghị aba n’ime ya ma ọlị.” O wee kuru ụmụaka ahụ n’aka ya, tukwasị ha aka n’isi ma gọzie ha.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Jizọs kwuru na alaeze Chineke bụ nke ndị dị otú ahụ ụmụaka.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Ka anyị bụrụkwa ụmụntakịrị hụrụ Chineke n'anya ma na-erubere Jizọs isi n'efunahụ ndị dị ọcha, ndị eziokwu,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na ezi obi nwata.</a:t>
            </a:r>
            <a:r xmlns:a="http://schemas.openxmlformats.org/drawingml/2006/main">
              <a:rPr altLang="en-US" lang="ig"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a:t>
            </a:r>
            <a:r xmlns:a="http://schemas.openxmlformats.org/drawingml/2006/main">
              <a:rPr altLang="en-US" lang="ig" sz="3600">
                <a:solidFill>
                  <a:srgbClr val="0070c0"/>
                </a:solidFill>
              </a:rPr>
              <a:t> </a:t>
            </a:r>
            <a:r xmlns:a="http://schemas.openxmlformats.org/drawingml/2006/main">
              <a:rPr altLang="ko-KR" lang="ig" sz="3600">
                <a:solidFill>
                  <a:srgbClr val="0070c0"/>
                </a:solidFill>
              </a:rPr>
              <a:t>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hụrụ ụmụaka n’anya, jiri kpọrọ ihe ma na-agọzi ụmụaka.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ka ndị na-eso ụzọ Jizọs mere mgbe ụmụaka ahụ gbalịrị ịgakwuru Jizọs?</a:t>
            </a:r>
            <a:r xmlns:a="http://schemas.openxmlformats.org/drawingml/2006/main">
              <a:rPr altLang="en-US" lang="i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Ha ji obi ụtọ nabata 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Ha baara ha mba ka ha ghara ịgakwuru Jizọs.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Ha mere ka ụmụntakịrị mara Jizọs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Ha nyere ha nri ma ziga ha n'ụlọ.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② </a:t>
            </a:r>
            <a:r xmlns:a="http://schemas.openxmlformats.org/drawingml/2006/main">
              <a:rPr altLang="ko-KR" lang="ig" sz="2800">
                <a:solidFill>
                  <a:srgbClr val="ff0000"/>
                </a:solidFill>
              </a:rPr>
              <a:t>Ha baara ha mba ka ha ghara ịgakwuru Jizọs.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ig" sz="3600"/>
              <a:t>Mgbe Jizọs hụrụ nke a, o were iwe. Ọ sịrị ha: “Kwenụ ka ụmụntakịrị bịakwute m, unu egbochila ha, n’ihi na alaeze Chineke bụ nke ndị dị otú ahụ.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Mark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76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Jisus gwọrọ otu nwoke kpuru ìsì, Batimiọs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g" sz="3600"/>
              <a:t>Jisus siri, Je, okwukwe-gi emewo ka aru di gi ike. Ngwa ngwa ọ hụrụ ụzọ wee soro Jizọs n'ụzọ.</a:t>
            </a:r>
            <a:endParaRPr xmlns:a="http://schemas.openxmlformats.org/drawingml/2006/main" altLang="ko-KR" lang="en-US" sz="3600"/>
          </a:p>
          <a:p>
            <a:pPr xmlns:a="http://schemas.openxmlformats.org/drawingml/2006/main" lvl="0">
              <a:defRPr/>
            </a:pPr>
            <a:r xmlns:a="http://schemas.openxmlformats.org/drawingml/2006/main">
              <a:rPr altLang="ko-KR" lang="i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Mark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Mgbe Jizọs bịara Jeriko, bụ́ nwoke kpuru ìsì, Batimiọs nọ ọdụ n’akụkụ okporo ụzọ na-arịọ arịrịọ.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Ma mb͕e ọ nuru na ọ bu Jisus Onye Nazaret, ọ malitere iti nkpu, si, Jisus, Nwa Devid, merem ebere!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Jizọs kpọrọ Batimiọs. "Gịnị ka ị chọrọ ka m meere gị?" Jizọs jụrụ ya. Onye ìsì ahu siri, Rabai, achọrọm ihu uzọ.</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ig" sz="2800">
                <a:solidFill>
                  <a:schemeClr val="tx1">
                    <a:lumMod val="65000"/>
                    <a:lumOff val="35000"/>
                  </a:schemeClr>
                </a:solidFill>
              </a:rPr>
              <a:t>Nwa-nwoke ahu we mata na obi jọrọ ya njọ kari ndi-orù ulo nna-ya.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g" sz="2800">
                <a:solidFill>
                  <a:schemeClr val="tx1">
                    <a:lumMod val="65000"/>
                    <a:lumOff val="35000"/>
                  </a:schemeClr>
                </a:solidFill>
              </a:rPr>
              <a:t>N’ihi ya, ọ lọghachiri rịọ nna ya ka ọ nabata ya dị ka otu n’ime ndị ohu ya.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Jisus siri, Je, okwukwe-gi emewo ka aru di gi ike. Ngwa ngwa ọ hụrụ ụzọ.</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"I meela, Jizọs!" Batimiọs sooro Jizọs bụ́ onye kwere ka ọ hụ ụzọ.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Jizọs sịrị Batimiọs, “okwukwe gị agwọtawo gị.”</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Ọ bụ okwukwe na-azọpụta anyị.</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A na-egosipụta okwukwe n'ekpere siri ike.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Mgbe anyị na-ekpegara Jizọs ekpere,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Anyị ga-enwe okwukwe 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na-ege ntị ma na-aza ekpere anyị siri 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ka Batimiọs rịọrọ Jizọs?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Nye m nnukwu ego.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Achọrọ m ịbụ onye na-eso ụzọ gị.</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Ka m jee ije n'elu mmiri.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Achọrọ m ịhụ ọzọ.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Achọrọ m ịhụ ọzọ.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g" sz="3600"/>
              <a:t>Jisus siri, Je, okwukwe-gi emewo ka aru di gi ike. Ngwa ngwa ọ hụrụ ụzọ wee soro Jizọs n'ụzọ.</a:t>
            </a:r>
            <a:endParaRPr xmlns:a="http://schemas.openxmlformats.org/drawingml/2006/main" altLang="ko-KR" lang="en-US" sz="3600"/>
          </a:p>
          <a:p>
            <a:pPr xmlns:a="http://schemas.openxmlformats.org/drawingml/2006/main" lvl="0">
              <a:defRPr/>
            </a:pPr>
            <a:r xmlns:a="http://schemas.openxmlformats.org/drawingml/2006/main">
              <a:rPr altLang="ko-KR" lang="i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Mark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77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Zacchaeus rịgoro n'elu osisi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g" sz="3600"/>
              <a:t>N'ihi na Nwa nke madu biara ichọ na izọputa ihe furu efu."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Luk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19:</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E nwere otu ọgaranya aha ya bụ Zakịọs. Ọ bụ onyeisi ndị ọnaụtụ, ndị mmadụ kpọkwara ya asị.</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Otu ụbọchị, Jizọs bịara n’obodo nta ahụ Zakịọs bi. Ọtụtụ ndị mmadụ juru ịhụ Jizọs.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Ozugbo nna ya hụrụ ka nwa ya nwoke si n'ebe dị anya na-abịa, ọ gbakwuru ya makụọ ya ma were ọṅụ nabata 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Zakịọs rịgoro n’elu osisi ka ọ hụ Jizọs. Jisus lere ya anya, si. “Zacchaeus, gbadata ozugbo. M ga-anọrịrị n'ụlọ gị taa."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"Zacchaeus kpebiri na Jizọs, m ga-enye ndị ogbenye ọkara nke ihe onwunwe 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ig" altLang="ko-KR" sz="3000">
                <a:solidFill>
                  <a:schemeClr val="tx1">
                    <a:lumMod val="65000"/>
                    <a:lumOff val="35000"/>
                  </a:schemeClr>
                </a:solidFill>
              </a:rPr>
              <a:t>Jisus siri, Ta nzọputa abiaruwo ulo a: abiaram ichọ na izọputa ihe furu efu.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Mgbe Zakịọs zutere Jizọs, o kwupụtara na ya ga-enyefe ndị ogbenye ihe onwunwe ya kasị hụ n’anya.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Kedu ihe kacha gị mkpa?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Gịnị ka ike gwụrụ gị mgbe ị zutere Jizọs?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Anyị aghaghị icheta na ihe kasị oké ọnụ ahịa nye anyị bụ Jizọs.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rgbClr val="ff0000"/>
                </a:solidFill>
              </a:rPr>
              <a:t>Ònye bụ Jizọs?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Nzọpụta bịara n’ala a ịzọpụta mmadụ niile n’enweghị ihe ọ bụla.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Nke taa</a:t>
            </a:r>
            <a:r xmlns:a="http://schemas.openxmlformats.org/drawingml/2006/main">
              <a:rPr altLang="en-US" lang="ig" sz="4000">
                <a:solidFill>
                  <a:srgbClr val="ff0000"/>
                </a:solidFill>
              </a:rPr>
              <a:t> </a:t>
            </a:r>
            <a:r xmlns:a="http://schemas.openxmlformats.org/drawingml/2006/main">
              <a:rPr altLang="ko-KR" lang="ig" sz="4000">
                <a:solidFill>
                  <a:srgbClr val="ff0000"/>
                </a:solidFill>
              </a:rPr>
              <a:t>Ajụjụ</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mere ndị mmadụ ji kpọọ Zakịọs asị?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N'ihi na</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ọ</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bụ</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a</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onye isi</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ụtụ isi</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onye nchikota.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N'ihi na o kweere na Jizọs nke ọma.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N'ihi na o kpere ekpere nke ukwuu.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N'ihi na ọ mara mma.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① </a:t>
            </a:r>
            <a:r xmlns:a="http://schemas.openxmlformats.org/drawingml/2006/main">
              <a:rPr altLang="ko-KR" lang="ig" sz="2800">
                <a:solidFill>
                  <a:srgbClr val="ff0000"/>
                </a:solidFill>
              </a:rPr>
              <a:t>N'ihi na ọ bụ onyeisi ndị ọnaụtụ.</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g" sz="3600"/>
              <a:t>N'ihi na Nwa nke madu biara ichọ na izọputa ihe furu efu."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Luk</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19:</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g">
                <a:solidFill>
                  <a:schemeClr val="tx1">
                    <a:lumMod val="50000"/>
                    <a:lumOff val="50000"/>
                  </a:schemeClr>
                </a:solidFill>
              </a:rPr>
              <a:t>Nke 78 Okwu Chineke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ig" sz="4400"/>
              <a:t>Ụlọ e wuru n'elu Nkume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g" sz="3600"/>
              <a:t>Ya mere, onye ọ bụla nke na-anụ okwu m ndị a ma na-eme ya dị ka nwoke maara ihe nke wuru ụlọ ya n'elu nkume.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7:</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Jizọs kọrọ akụkọ banyere ndị ikom abụọ na-arụ ụlọ.</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Jizọs sịrị, “Chineke, nna gị na-echere gị mgbe niile.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Otu n'ime ha kpebiri iwu ụlọ ya n'elu ájá, nke ọzọ n'elu nkume.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Ha abụọ rụsiri ọrụ ike ịrụ ụlọ. Ụlọ abụọ ahụ siri ike n'èzí na-enweghị nnukwu ọdịiche.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Mgbe nnukwu mmiri ozuzo mere ka iju mmiri, ụlọ ahụ e wuru n’elu ájá kwọpụrụ. Ma ụlọ ahụ e wuru n’elu nkume ahụ kwụsiri ike.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Jizọs sịrị: “Onye ọ bụla nke na-anụ okwu m ma na-eme ya dị ka nwoke maara ihe nke wuru ụlọ ya n’elu nkume.”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Jizọs sịrị: “Onye ọ bụla nke na-anụ okwu m ma na-eme ya dị ka nwoke maara ihe nke wuru ụlọ ya n’elu nkume.”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Ị na-etinye okwu ọ bụla nke Chineke n'ọrụ?</a:t>
            </a:r>
            <a:r xmlns:a="http://schemas.openxmlformats.org/drawingml/2006/main">
              <a:rPr altLang="en-US" lang="ig" sz="3600">
                <a:solidFill>
                  <a:schemeClr val="tx1">
                    <a:lumMod val="65000"/>
                    <a:lumOff val="35000"/>
                  </a:schemeClr>
                </a:solidFill>
              </a:rPr>
              <a:t> </a:t>
            </a:r>
            <a:r xmlns:a="http://schemas.openxmlformats.org/drawingml/2006/main">
              <a:rPr altLang="ko-KR" lang="ig" sz="3600">
                <a:solidFill>
                  <a:schemeClr val="tx1">
                    <a:lumMod val="65000"/>
                    <a:lumOff val="35000"/>
                  </a:schemeClr>
                </a:solidFill>
              </a:rPr>
              <a:t>Ka anyị bụrụ ndị amamihe na-erubere Okwu Chineke isi.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a:t>
            </a:r>
            <a:r xmlns:a="http://schemas.openxmlformats.org/drawingml/2006/main">
              <a:rPr altLang="en-US" lang="ig" sz="3600">
                <a:solidFill>
                  <a:srgbClr val="0070c0"/>
                </a:solidFill>
              </a:rPr>
              <a:t> </a:t>
            </a:r>
            <a:r xmlns:a="http://schemas.openxmlformats.org/drawingml/2006/main">
              <a:rPr altLang="ko-KR" lang="ig" sz="3600">
                <a:solidFill>
                  <a:srgbClr val="0070c0"/>
                </a:solidFill>
              </a:rPr>
              <a:t>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ihe na-atọ ndị na-erubere Okwu Chineke ụtọ ụtọ.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Kedu mgbe ụlọ ahụ e wuru n'elu ájá dara?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Ozugbo e wuchara ụlọ ahụ,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Mgbe anyanwụ na-enwu,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Mgbe ọtụtụ mmadụ batara n'ụlọ,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Mgbe mmiri na-ezo nke ukwuu na idei mmiri,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Mgbe mmiri na-ezo nke ukwuu na idei mmiri,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ig" sz="3600"/>
              <a:t>Ya mere, onye ọ bụla nke na-anụ okwu m ndị a ma na-eme ya dị ka nwoke maara ihe nke wuru ụlọ ya n'elu nkume.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7:</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79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Ụmụ nwanyị mara ihe 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g" sz="3600"/>
              <a:t>"Ya mere, na-echenụ nche, n'ihi na unu amaghị ụbọchị ma ọ bụ oge awa ahụ."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Anyị na-emehie ọtụtụ ihe na ndụ anyị.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N’ihi ya, obi na-ama anyị ikpe maka imehie Chineke.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Ma Chineke na-agbaghara anyị mmehie anyị mgbe niile.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N'ihi na Jizọs ewerelarị mmehie anyị niile.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Ị ga-ekwere nke a ma jiri ekele na ọṅụ gakwuru Chineke.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E nwere ụmụ agbọghọ iri ndị na-akwado oriri agbamakwụkwọ. Umu-ab͕ọghọ ise ahu ndi mara ihe we dozie oriọna nke nēzute manu, ma ise nke fọduru azughi.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g" altLang="ko-KR" sz="3200">
                <a:solidFill>
                  <a:schemeClr val="tx1">
                    <a:lumMod val="65000"/>
                    <a:lumOff val="35000"/>
                  </a:schemeClr>
                </a:solidFill>
              </a:rPr>
              <a:t>N’abalị, mgbe nwoke ahụ na-alụ nwaanyị ọhụrụ nwụnahụrụ, ụmụ agbọghọ iri ahụ dara n’ụra.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"Onye na-alụ nwanyị ọhụrụ nọ ebe a!" Ụmụ agbọghọ ahụ na-amaghị nwoke biliri ọsọ ọsọ. Ìhè nke umu-ab͕ọghọ ise ahu ndi nēzighi ezi manu we nwua.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“Nye anyị mmanụ.” “Ọ bụrụ na anyị enye gị mmanụ anyị, mmanụ nwekwara ike gwụ anyị. Jee were mmanụ."</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ka ụmụ agbọghọ ise ahụ ndị nzuzu gara ịzụ mmanụ, ọnụ ụzọ oriri ahụ mechiri. N’ikpeazụ, e kweghị ka ụmụ agbọghọ ise ahụ ndị nzuzu bịa oriri ahụ.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g" sz="3600">
                <a:solidFill>
                  <a:schemeClr val="tx1">
                    <a:lumMod val="65000"/>
                    <a:lumOff val="35000"/>
                  </a:schemeClr>
                </a:solidFill>
              </a:rPr>
              <a:t>Nke a bụ akụkọ Jizọs na-agwa anyị otú anyị ga-esi chere ụbọchị ọ ga-abịa.</a:t>
            </a:r>
            <a:r xmlns:a="http://schemas.openxmlformats.org/drawingml/2006/main">
              <a:rPr altLang="en-US" lang="ig" sz="3600">
                <a:solidFill>
                  <a:schemeClr val="tx1">
                    <a:lumMod val="65000"/>
                    <a:lumOff val="35000"/>
                  </a:schemeClr>
                </a:solidFill>
              </a:rPr>
              <a:t> </a:t>
            </a:r>
            <a:r xmlns:a="http://schemas.openxmlformats.org/drawingml/2006/main">
              <a:rPr altLang="ko-KR" lang="ig" sz="3600">
                <a:solidFill>
                  <a:schemeClr val="tx1">
                    <a:lumMod val="65000"/>
                    <a:lumOff val="35000"/>
                  </a:schemeClr>
                </a:solidFill>
              </a:rPr>
              <a:t>Ọ dịghị onye maara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mgbe Jizọs ga-abịa ọzọ.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g" sz="3600">
                <a:solidFill>
                  <a:schemeClr val="tx1">
                    <a:lumMod val="65000"/>
                    <a:lumOff val="35000"/>
                  </a:schemeClr>
                </a:solidFill>
              </a:rPr>
              <a:t>Ma dị ka ụmụ agbọghọ ise ahụ maara ihe, anyị aghaghị iteta mgbe nile ma jiri obi dị njikere chere Jizọs.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kwere nkwa na ya ga-alaghachi n'ala a ọzọ mgbe ọ na-enweghị onye maara.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ka ụmụ agbọghọ ise ahụ na-amaghị nwoke akwadebeghị?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mmanụ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mmiri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uwe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onyinye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① </a:t>
            </a:r>
            <a:r xmlns:a="http://schemas.openxmlformats.org/drawingml/2006/main">
              <a:rPr altLang="ko-KR" lang="ig" sz="2800">
                <a:solidFill>
                  <a:srgbClr val="ff0000"/>
                </a:solidFill>
              </a:rPr>
              <a:t>mmanụ</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g" sz="3600"/>
              <a:t>"Ya mere, na-echenụ nche, n'ihi na unu amaghị ụbọchị ma ọ bụ oge awa ahụ."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g" altLang="ko-KR" b="1">
                <a:solidFill>
                  <a:schemeClr val="tx1">
                    <a:lumMod val="50000"/>
                    <a:lumOff val="50000"/>
                  </a:schemeClr>
                </a:solidFill>
              </a:rPr>
              <a:t>Nke 80 Okwu Chineke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g" altLang="ko-KR" sz="4400"/>
              <a:t>Ilu nke Talent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a:t>
            </a:r>
            <a:r xmlns:a="http://schemas.openxmlformats.org/drawingml/2006/main">
              <a:rPr altLang="en-US" lang="ig" sz="3600">
                <a:solidFill>
                  <a:srgbClr val="0070c0"/>
                </a:solidFill>
              </a:rPr>
              <a:t> </a:t>
            </a:r>
            <a:r xmlns:a="http://schemas.openxmlformats.org/drawingml/2006/main">
              <a:rPr altLang="ko-KR" lang="ig" sz="3600">
                <a:solidFill>
                  <a:srgbClr val="0070c0"/>
                </a:solidFill>
              </a:rPr>
              <a:t>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onye na-ahụ n'anya ma na-echere anyị mgbe niile.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Onye-nwe-ya we za, si, I mere nke-ọma, ezi orù nke kwesiri ntukwasi-obi, i werewo ihe ole-na-ole kwesi ntukwasi-obi;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Mmadụ nyere ndị ohu ya ego ka ọ na-aga mba ọzọ. O nyere ohu nke mbụ talent ise, nyekwa nke abụọ, otu nyekwa nke atọ.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ig" sz="2800">
                <a:solidFill>
                  <a:schemeClr val="tx1">
                    <a:lumMod val="65000"/>
                    <a:lumOff val="35000"/>
                  </a:schemeClr>
                </a:solidFill>
              </a:rPr>
              <a:t>Orù ahụ nke natara talent ise na talent abụọ gara ozugbo tinye ego ya n'ọrụ ma rite okpukpu abụọ. Otú ọ dị, otu nwoke nke natara talent 1 pụrụ gwuo ala, zoo ego nna ya ukwu.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mb͕e onye-nwe-ayi biaruru, b͕a kwa ha ab͕achi, orù mbu ritere talent ise ọzọ n'uru, nke-abua n'uru ọzọ abua.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Ma, ohu ahụ nke natara otu talent enwetaghị ihe ọ bụla. “Nna-ukwu, naanị otu talent ka i nyere m. Kedu ka m ga-esi nwetakwu ego?"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ig" altLang="ko-KR" sz="2800">
                <a:solidFill>
                  <a:schemeClr val="tx1">
                    <a:lumMod val="65000"/>
                    <a:lumOff val="35000"/>
                  </a:schemeClr>
                </a:solidFill>
              </a:rPr>
              <a:t>Iwe were nna ya ukwu. "Ịkwesịrị itinye ego m na nkwụnye ego n'aka ndị ọrụ ụlọ akụ, agara m ejiri ọmụrụ nwa nwetaghachi ya. Gi orù efu, si n'ulom pua!"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Ihe omumu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solidFill>
                  <a:schemeClr val="tx1">
                    <a:lumMod val="65000"/>
                    <a:lumOff val="35000"/>
                  </a:schemeClr>
                </a:solidFill>
              </a:rPr>
              <a:t>Jizọs na-adọ anyị aka ná ntị ka anyị ghara ịdị umengwụ site n’ilu nke talent.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O nwere ihe dị mkpa karịa ego ole anyị nwetara.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Ihe kacha mkpa bụ ibi ndụ maka otuto nke Chineke site n'ikwesị ntụkwasị obi na-eji ihe i nwere eme ihe.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Anyị niile kwesịrị ibi ụdị ndụ ahụ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g" sz="3200">
                <a:solidFill>
                  <a:schemeClr val="tx1">
                    <a:lumMod val="65000"/>
                    <a:lumOff val="35000"/>
                  </a:schemeClr>
                </a:solidFill>
              </a:rPr>
              <a:t>ka Jisus too.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g" sz="3200"/>
              <a:t>Ònye bụ Jizọs?</a:t>
            </a:r>
            <a:r xmlns:a="http://schemas.openxmlformats.org/drawingml/2006/main">
              <a:rPr altLang="en-US" lang="i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rgbClr val="0070c0"/>
                </a:solidFill>
              </a:rPr>
              <a:t>Jizọs bụ..</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g" sz="3600">
                <a:solidFill>
                  <a:schemeClr val="tx1">
                    <a:lumMod val="65000"/>
                    <a:lumOff val="35000"/>
                  </a:schemeClr>
                </a:solidFill>
              </a:rPr>
              <a:t>Jizọs bụ nna anyị ukwu, onye na-enyocha ndụ anyị ma kwụọ anyị ụgwọ 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solidFill>
                  <a:srgbClr val="ff0000"/>
                </a:solidFill>
              </a:rPr>
              <a:t>Ajuju nke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g" sz="3200">
                <a:solidFill>
                  <a:schemeClr val="tx1">
                    <a:lumMod val="65000"/>
                    <a:lumOff val="35000"/>
                  </a:schemeClr>
                </a:solidFill>
              </a:rPr>
              <a:t>Gịnị ka nna ukwu ahụ nyefere ndị ohu ya ka ọ na-eme njem dị anya?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① </a:t>
            </a:r>
            <a:r xmlns:a="http://schemas.openxmlformats.org/drawingml/2006/main">
              <a:rPr altLang="ko-KR" lang="ig" sz="2800">
                <a:solidFill>
                  <a:schemeClr val="tx1">
                    <a:lumMod val="65000"/>
                    <a:lumOff val="35000"/>
                  </a:schemeClr>
                </a:solidFill>
              </a:rPr>
              <a:t>ụlọ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② </a:t>
            </a:r>
            <a:r xmlns:a="http://schemas.openxmlformats.org/drawingml/2006/main">
              <a:rPr altLang="ko-KR" lang="ig" sz="2800">
                <a:solidFill>
                  <a:schemeClr val="tx1">
                    <a:lumMod val="65000"/>
                    <a:lumOff val="35000"/>
                  </a:schemeClr>
                </a:solidFill>
              </a:rPr>
              <a:t>ubi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③ </a:t>
            </a:r>
            <a:r xmlns:a="http://schemas.openxmlformats.org/drawingml/2006/main">
              <a:rPr altLang="ko-KR" lang="ig" sz="2800">
                <a:solidFill>
                  <a:schemeClr val="tx1">
                    <a:lumMod val="65000"/>
                    <a:lumOff val="35000"/>
                  </a:schemeClr>
                </a:solidFill>
              </a:rPr>
              <a:t>ụlọ ahịa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chemeClr val="tx1">
                    <a:lumMod val="65000"/>
                    <a:lumOff val="35000"/>
                  </a:schemeClr>
                </a:solidFill>
              </a:rPr>
              <a:t>④ </a:t>
            </a:r>
            <a:r xmlns:a="http://schemas.openxmlformats.org/drawingml/2006/main">
              <a:rPr altLang="ko-KR" lang="ig"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g" sz="2800">
                <a:solidFill>
                  <a:srgbClr val="ff0000"/>
                </a:solidFill>
              </a:rPr>
              <a:t>④ </a:t>
            </a:r>
            <a:r xmlns:a="http://schemas.openxmlformats.org/drawingml/2006/main">
              <a:rPr altLang="ko-KR" lang="ig"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g" sz="4000"/>
              <a:t>Okwu taa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g" sz="3600"/>
              <a:t>Onye-nwe-ya we za, si, I mere nke-ọma, ezi orù nke kwesiri ntukwasi-obi, i werewo ihe ole-na-ole kwesi ntukwasi-obi;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g" sz="2800">
                <a:solidFill>
                  <a:schemeClr val="tx1">
                    <a:lumMod val="65000"/>
                    <a:lumOff val="35000"/>
                  </a:schemeClr>
                </a:solidFill>
              </a:rPr>
              <a:t>Matiu</a:t>
            </a:r>
            <a:r xmlns:a="http://schemas.openxmlformats.org/drawingml/2006/main">
              <a:rPr altLang="en-US" lang="ig" sz="2800">
                <a:solidFill>
                  <a:schemeClr val="tx1">
                    <a:lumMod val="65000"/>
                    <a:lumOff val="35000"/>
                  </a:schemeClr>
                </a:solidFill>
              </a:rPr>
              <a:t> </a:t>
            </a:r>
            <a:r xmlns:a="http://schemas.openxmlformats.org/drawingml/2006/main">
              <a:rPr altLang="ko-KR" lang="i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